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1" r:id="rId58"/>
    <p:sldId id="313" r:id="rId59"/>
    <p:sldId id="314" r:id="rId60"/>
    <p:sldId id="316" r:id="rId61"/>
    <p:sldId id="315" r:id="rId62"/>
    <p:sldId id="317" r:id="rId63"/>
    <p:sldId id="321" r:id="rId64"/>
    <p:sldId id="322" r:id="rId65"/>
    <p:sldId id="318" r:id="rId66"/>
    <p:sldId id="319" r:id="rId67"/>
    <p:sldId id="323" r:id="rId68"/>
    <p:sldId id="324" r:id="rId69"/>
    <p:sldId id="320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881A73-AA84-4BA3-BF44-0F9694AB627B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82C906-B99D-4D58-9440-21761854C572}">
      <dgm:prSet phldrT="[Text]"/>
      <dgm:spPr/>
      <dgm:t>
        <a:bodyPr/>
        <a:lstStyle/>
        <a:p>
          <a:r>
            <a:rPr lang="en-US" dirty="0" smtClean="0"/>
            <a:t>Types of ROM</a:t>
          </a:r>
          <a:endParaRPr lang="en-US" dirty="0"/>
        </a:p>
      </dgm:t>
    </dgm:pt>
    <dgm:pt modelId="{5BD81CF2-9999-4D23-B875-6F4380446942}" type="parTrans" cxnId="{BFCBEBEE-3068-442C-BD59-F19F6FBF421F}">
      <dgm:prSet/>
      <dgm:spPr/>
      <dgm:t>
        <a:bodyPr/>
        <a:lstStyle/>
        <a:p>
          <a:endParaRPr lang="en-US"/>
        </a:p>
      </dgm:t>
    </dgm:pt>
    <dgm:pt modelId="{580AC358-5DEF-4A0B-B637-56E38BBAC6E2}" type="sibTrans" cxnId="{BFCBEBEE-3068-442C-BD59-F19F6FBF421F}">
      <dgm:prSet/>
      <dgm:spPr/>
      <dgm:t>
        <a:bodyPr/>
        <a:lstStyle/>
        <a:p>
          <a:endParaRPr lang="en-US"/>
        </a:p>
      </dgm:t>
    </dgm:pt>
    <dgm:pt modelId="{84C9AFC7-871E-4B86-8F9B-964F3B3B1E58}">
      <dgm:prSet phldrT="[Text]"/>
      <dgm:spPr/>
      <dgm:t>
        <a:bodyPr/>
        <a:lstStyle/>
        <a:p>
          <a:r>
            <a:rPr lang="en-US" dirty="0" smtClean="0"/>
            <a:t>Bipolar</a:t>
          </a:r>
          <a:endParaRPr lang="en-US" dirty="0"/>
        </a:p>
      </dgm:t>
    </dgm:pt>
    <dgm:pt modelId="{CE3DC422-8C3C-4415-98F5-DD2069A2C989}" type="parTrans" cxnId="{68AB7590-37ED-4CE4-9540-5AAE4817D892}">
      <dgm:prSet/>
      <dgm:spPr/>
      <dgm:t>
        <a:bodyPr/>
        <a:lstStyle/>
        <a:p>
          <a:endParaRPr lang="en-US"/>
        </a:p>
      </dgm:t>
    </dgm:pt>
    <dgm:pt modelId="{301FD475-147C-4382-84A6-5985B648E71E}" type="sibTrans" cxnId="{68AB7590-37ED-4CE4-9540-5AAE4817D892}">
      <dgm:prSet/>
      <dgm:spPr/>
      <dgm:t>
        <a:bodyPr/>
        <a:lstStyle/>
        <a:p>
          <a:endParaRPr lang="en-US"/>
        </a:p>
      </dgm:t>
    </dgm:pt>
    <dgm:pt modelId="{4CD8A337-DC97-4CD3-873B-D44B9A1EE091}">
      <dgm:prSet phldrT="[Text]"/>
      <dgm:spPr/>
      <dgm:t>
        <a:bodyPr/>
        <a:lstStyle/>
        <a:p>
          <a:r>
            <a:rPr lang="en-US" dirty="0" smtClean="0"/>
            <a:t>Mask ROM</a:t>
          </a:r>
          <a:endParaRPr lang="en-US" dirty="0"/>
        </a:p>
      </dgm:t>
    </dgm:pt>
    <dgm:pt modelId="{64EA2C8D-B6B5-47FD-B1DA-95F78B647FBD}" type="parTrans" cxnId="{9A696EE5-FD9A-4AB6-9D4B-06490C4CD14D}">
      <dgm:prSet/>
      <dgm:spPr/>
      <dgm:t>
        <a:bodyPr/>
        <a:lstStyle/>
        <a:p>
          <a:endParaRPr lang="en-US"/>
        </a:p>
      </dgm:t>
    </dgm:pt>
    <dgm:pt modelId="{B13E2623-9092-4A2F-BFA9-A4AC91332AAA}" type="sibTrans" cxnId="{9A696EE5-FD9A-4AB6-9D4B-06490C4CD14D}">
      <dgm:prSet/>
      <dgm:spPr/>
      <dgm:t>
        <a:bodyPr/>
        <a:lstStyle/>
        <a:p>
          <a:endParaRPr lang="en-US"/>
        </a:p>
      </dgm:t>
    </dgm:pt>
    <dgm:pt modelId="{C25D5E6E-9CFE-4B95-96CF-7B39130546EE}">
      <dgm:prSet phldrT="[Text]"/>
      <dgm:spPr/>
      <dgm:t>
        <a:bodyPr/>
        <a:lstStyle/>
        <a:p>
          <a:r>
            <a:rPr lang="en-US" dirty="0" smtClean="0"/>
            <a:t>PROM</a:t>
          </a:r>
          <a:endParaRPr lang="en-US" dirty="0"/>
        </a:p>
      </dgm:t>
    </dgm:pt>
    <dgm:pt modelId="{61C9B733-F612-437A-A239-62AF58B20623}" type="parTrans" cxnId="{9E0AE358-7740-4E3B-83B4-85A58ED6DC3D}">
      <dgm:prSet/>
      <dgm:spPr/>
      <dgm:t>
        <a:bodyPr/>
        <a:lstStyle/>
        <a:p>
          <a:endParaRPr lang="en-US"/>
        </a:p>
      </dgm:t>
    </dgm:pt>
    <dgm:pt modelId="{5777E62E-2216-4840-B824-E28621E289F0}" type="sibTrans" cxnId="{9E0AE358-7740-4E3B-83B4-85A58ED6DC3D}">
      <dgm:prSet/>
      <dgm:spPr/>
      <dgm:t>
        <a:bodyPr/>
        <a:lstStyle/>
        <a:p>
          <a:endParaRPr lang="en-US"/>
        </a:p>
      </dgm:t>
    </dgm:pt>
    <dgm:pt modelId="{F1FDCB25-08F9-4AD7-8317-5E3823D9AC30}">
      <dgm:prSet phldrT="[Text]"/>
      <dgm:spPr/>
      <dgm:t>
        <a:bodyPr/>
        <a:lstStyle/>
        <a:p>
          <a:r>
            <a:rPr lang="en-US" dirty="0" smtClean="0"/>
            <a:t>MOS</a:t>
          </a:r>
          <a:endParaRPr lang="en-US" dirty="0"/>
        </a:p>
      </dgm:t>
    </dgm:pt>
    <dgm:pt modelId="{2AE2ECEB-5E1C-4BCC-B728-07027E6A11FB}" type="parTrans" cxnId="{4F8E0E31-91DE-440E-B886-139EB894BE06}">
      <dgm:prSet/>
      <dgm:spPr/>
      <dgm:t>
        <a:bodyPr/>
        <a:lstStyle/>
        <a:p>
          <a:endParaRPr lang="en-US"/>
        </a:p>
      </dgm:t>
    </dgm:pt>
    <dgm:pt modelId="{DAC0EDEA-98C6-497F-84EB-162E8A48D7A1}" type="sibTrans" cxnId="{4F8E0E31-91DE-440E-B886-139EB894BE06}">
      <dgm:prSet/>
      <dgm:spPr/>
      <dgm:t>
        <a:bodyPr/>
        <a:lstStyle/>
        <a:p>
          <a:endParaRPr lang="en-US"/>
        </a:p>
      </dgm:t>
    </dgm:pt>
    <dgm:pt modelId="{200AD554-506F-49C8-9F43-ED577D91A8E7}">
      <dgm:prSet phldrT="[Text]"/>
      <dgm:spPr/>
      <dgm:t>
        <a:bodyPr/>
        <a:lstStyle/>
        <a:p>
          <a:r>
            <a:rPr lang="en-US" dirty="0" smtClean="0"/>
            <a:t>Mask ROM</a:t>
          </a:r>
          <a:endParaRPr lang="en-US" dirty="0"/>
        </a:p>
      </dgm:t>
    </dgm:pt>
    <dgm:pt modelId="{C3EBE9A0-9890-4FEC-A880-8747CC481B46}" type="parTrans" cxnId="{F7F347B3-B6F8-4F01-8E07-A007C5B6BBA8}">
      <dgm:prSet/>
      <dgm:spPr/>
      <dgm:t>
        <a:bodyPr/>
        <a:lstStyle/>
        <a:p>
          <a:endParaRPr lang="en-US"/>
        </a:p>
      </dgm:t>
    </dgm:pt>
    <dgm:pt modelId="{0F63AB74-82EF-45D4-9586-6E9B24DD8B88}" type="sibTrans" cxnId="{F7F347B3-B6F8-4F01-8E07-A007C5B6BBA8}">
      <dgm:prSet/>
      <dgm:spPr/>
      <dgm:t>
        <a:bodyPr/>
        <a:lstStyle/>
        <a:p>
          <a:endParaRPr lang="en-US"/>
        </a:p>
      </dgm:t>
    </dgm:pt>
    <dgm:pt modelId="{D32297A2-DDC6-4F21-A732-B0408F2EDAAF}">
      <dgm:prSet phldrT="[Text]"/>
      <dgm:spPr/>
      <dgm:t>
        <a:bodyPr/>
        <a:lstStyle/>
        <a:p>
          <a:r>
            <a:rPr lang="en-US" dirty="0" smtClean="0"/>
            <a:t>PROM</a:t>
          </a:r>
          <a:endParaRPr lang="en-US" dirty="0"/>
        </a:p>
      </dgm:t>
    </dgm:pt>
    <dgm:pt modelId="{3B07C73E-B29D-41D5-B9A3-467BF9A9907A}" type="parTrans" cxnId="{03E77A04-426E-42F6-B4F6-9EC088EEF63B}">
      <dgm:prSet/>
      <dgm:spPr/>
      <dgm:t>
        <a:bodyPr/>
        <a:lstStyle/>
        <a:p>
          <a:endParaRPr lang="en-US"/>
        </a:p>
      </dgm:t>
    </dgm:pt>
    <dgm:pt modelId="{01E2698C-63AF-43D9-BC8F-76A8D61E1763}" type="sibTrans" cxnId="{03E77A04-426E-42F6-B4F6-9EC088EEF63B}">
      <dgm:prSet/>
      <dgm:spPr/>
      <dgm:t>
        <a:bodyPr/>
        <a:lstStyle/>
        <a:p>
          <a:endParaRPr lang="en-US"/>
        </a:p>
      </dgm:t>
    </dgm:pt>
    <dgm:pt modelId="{DF64A209-D9EE-4211-A0F9-DAB5E50C66DE}">
      <dgm:prSet phldrT="[Text]"/>
      <dgm:spPr/>
      <dgm:t>
        <a:bodyPr/>
        <a:lstStyle/>
        <a:p>
          <a:r>
            <a:rPr lang="en-US" dirty="0" smtClean="0"/>
            <a:t>EEPROM</a:t>
          </a:r>
          <a:endParaRPr lang="en-US" dirty="0"/>
        </a:p>
      </dgm:t>
    </dgm:pt>
    <dgm:pt modelId="{4A24D648-D511-4CDE-A280-1CBD3FC1D1AA}" type="parTrans" cxnId="{30520115-CA97-4AD9-A4F9-39DAA70FD425}">
      <dgm:prSet/>
      <dgm:spPr/>
      <dgm:t>
        <a:bodyPr/>
        <a:lstStyle/>
        <a:p>
          <a:endParaRPr lang="en-US"/>
        </a:p>
      </dgm:t>
    </dgm:pt>
    <dgm:pt modelId="{A6277F6A-DCE7-4BEA-BED0-042768DF9A6A}" type="sibTrans" cxnId="{30520115-CA97-4AD9-A4F9-39DAA70FD425}">
      <dgm:prSet/>
      <dgm:spPr/>
      <dgm:t>
        <a:bodyPr/>
        <a:lstStyle/>
        <a:p>
          <a:endParaRPr lang="en-US"/>
        </a:p>
      </dgm:t>
    </dgm:pt>
    <dgm:pt modelId="{5F889690-4425-4DA4-93DC-9484FF9520FD}" type="pres">
      <dgm:prSet presAssocID="{07881A73-AA84-4BA3-BF44-0F9694AB62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BA6D952-7134-47A5-BC86-C8DBF9593465}" type="pres">
      <dgm:prSet presAssocID="{6882C906-B99D-4D58-9440-21761854C572}" presName="hierRoot1" presStyleCnt="0"/>
      <dgm:spPr/>
    </dgm:pt>
    <dgm:pt modelId="{0276DE76-4FA2-4021-8BE1-7941A2A19C55}" type="pres">
      <dgm:prSet presAssocID="{6882C906-B99D-4D58-9440-21761854C572}" presName="composite" presStyleCnt="0"/>
      <dgm:spPr/>
    </dgm:pt>
    <dgm:pt modelId="{60F08610-C07C-408E-8786-7E68B47FFBDC}" type="pres">
      <dgm:prSet presAssocID="{6882C906-B99D-4D58-9440-21761854C572}" presName="background" presStyleLbl="node0" presStyleIdx="0" presStyleCnt="1"/>
      <dgm:spPr/>
    </dgm:pt>
    <dgm:pt modelId="{9B440A3C-2926-4A39-9A9A-997F92D015FA}" type="pres">
      <dgm:prSet presAssocID="{6882C906-B99D-4D58-9440-21761854C572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4C0C7B-DEA6-4DA4-A6D7-8575ABEB908D}" type="pres">
      <dgm:prSet presAssocID="{6882C906-B99D-4D58-9440-21761854C572}" presName="hierChild2" presStyleCnt="0"/>
      <dgm:spPr/>
    </dgm:pt>
    <dgm:pt modelId="{441809B7-B56F-42EC-96FA-9BD0CEAA66EC}" type="pres">
      <dgm:prSet presAssocID="{CE3DC422-8C3C-4415-98F5-DD2069A2C989}" presName="Name10" presStyleLbl="parChTrans1D2" presStyleIdx="0" presStyleCnt="2"/>
      <dgm:spPr/>
      <dgm:t>
        <a:bodyPr/>
        <a:lstStyle/>
        <a:p>
          <a:endParaRPr lang="en-US"/>
        </a:p>
      </dgm:t>
    </dgm:pt>
    <dgm:pt modelId="{39CC56B4-E661-4555-AF90-E35158342DB5}" type="pres">
      <dgm:prSet presAssocID="{84C9AFC7-871E-4B86-8F9B-964F3B3B1E58}" presName="hierRoot2" presStyleCnt="0"/>
      <dgm:spPr/>
    </dgm:pt>
    <dgm:pt modelId="{9FE4CEB0-7E5C-4113-9151-CD70490DC367}" type="pres">
      <dgm:prSet presAssocID="{84C9AFC7-871E-4B86-8F9B-964F3B3B1E58}" presName="composite2" presStyleCnt="0"/>
      <dgm:spPr/>
    </dgm:pt>
    <dgm:pt modelId="{649368EA-C375-4072-ABF7-93AC1E674804}" type="pres">
      <dgm:prSet presAssocID="{84C9AFC7-871E-4B86-8F9B-964F3B3B1E58}" presName="background2" presStyleLbl="node2" presStyleIdx="0" presStyleCnt="2"/>
      <dgm:spPr/>
    </dgm:pt>
    <dgm:pt modelId="{5F45639C-E7B8-40F7-BDD2-1E0BA379A795}" type="pres">
      <dgm:prSet presAssocID="{84C9AFC7-871E-4B86-8F9B-964F3B3B1E58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51262-ADCC-4CF0-BA96-BF47567721EE}" type="pres">
      <dgm:prSet presAssocID="{84C9AFC7-871E-4B86-8F9B-964F3B3B1E58}" presName="hierChild3" presStyleCnt="0"/>
      <dgm:spPr/>
    </dgm:pt>
    <dgm:pt modelId="{89249832-BB05-4D06-8683-6553B0F06735}" type="pres">
      <dgm:prSet presAssocID="{64EA2C8D-B6B5-47FD-B1DA-95F78B647F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BA065805-3E70-4E13-BBC2-8CD4A5C3AC83}" type="pres">
      <dgm:prSet presAssocID="{4CD8A337-DC97-4CD3-873B-D44B9A1EE091}" presName="hierRoot3" presStyleCnt="0"/>
      <dgm:spPr/>
    </dgm:pt>
    <dgm:pt modelId="{5042EC7F-1629-4CA7-97F2-A9437E88CF3E}" type="pres">
      <dgm:prSet presAssocID="{4CD8A337-DC97-4CD3-873B-D44B9A1EE091}" presName="composite3" presStyleCnt="0"/>
      <dgm:spPr/>
    </dgm:pt>
    <dgm:pt modelId="{53979186-94CE-4CFD-8692-CEE8E12380F7}" type="pres">
      <dgm:prSet presAssocID="{4CD8A337-DC97-4CD3-873B-D44B9A1EE091}" presName="background3" presStyleLbl="node3" presStyleIdx="0" presStyleCnt="5"/>
      <dgm:spPr/>
    </dgm:pt>
    <dgm:pt modelId="{B09D4447-3270-4E12-99F0-7202BF2B23F2}" type="pres">
      <dgm:prSet presAssocID="{4CD8A337-DC97-4CD3-873B-D44B9A1EE091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A1F465-622A-467B-955E-CD558E6FB293}" type="pres">
      <dgm:prSet presAssocID="{4CD8A337-DC97-4CD3-873B-D44B9A1EE091}" presName="hierChild4" presStyleCnt="0"/>
      <dgm:spPr/>
    </dgm:pt>
    <dgm:pt modelId="{CD0BD741-0009-4773-A930-5CBD56223BA5}" type="pres">
      <dgm:prSet presAssocID="{61C9B733-F612-437A-A239-62AF58B20623}" presName="Name17" presStyleLbl="parChTrans1D3" presStyleIdx="1" presStyleCnt="5"/>
      <dgm:spPr/>
      <dgm:t>
        <a:bodyPr/>
        <a:lstStyle/>
        <a:p>
          <a:endParaRPr lang="en-US"/>
        </a:p>
      </dgm:t>
    </dgm:pt>
    <dgm:pt modelId="{53FFF50D-24A5-4D93-B9DF-9E5BAEB1AEE2}" type="pres">
      <dgm:prSet presAssocID="{C25D5E6E-9CFE-4B95-96CF-7B39130546EE}" presName="hierRoot3" presStyleCnt="0"/>
      <dgm:spPr/>
    </dgm:pt>
    <dgm:pt modelId="{1EA1D63A-6A70-4195-BA80-9543CC7AC894}" type="pres">
      <dgm:prSet presAssocID="{C25D5E6E-9CFE-4B95-96CF-7B39130546EE}" presName="composite3" presStyleCnt="0"/>
      <dgm:spPr/>
    </dgm:pt>
    <dgm:pt modelId="{46DA3AFB-DC32-42AA-93EA-2D8E7D381BE3}" type="pres">
      <dgm:prSet presAssocID="{C25D5E6E-9CFE-4B95-96CF-7B39130546EE}" presName="background3" presStyleLbl="node3" presStyleIdx="1" presStyleCnt="5"/>
      <dgm:spPr/>
    </dgm:pt>
    <dgm:pt modelId="{C7CF0D93-3E65-40AB-8AA2-A15C5BE992A7}" type="pres">
      <dgm:prSet presAssocID="{C25D5E6E-9CFE-4B95-96CF-7B39130546EE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EDB4CB-C4DA-49A4-996C-C8B8280A075C}" type="pres">
      <dgm:prSet presAssocID="{C25D5E6E-9CFE-4B95-96CF-7B39130546EE}" presName="hierChild4" presStyleCnt="0"/>
      <dgm:spPr/>
    </dgm:pt>
    <dgm:pt modelId="{173BE784-95BC-4EEC-B45A-C7045710E370}" type="pres">
      <dgm:prSet presAssocID="{2AE2ECEB-5E1C-4BCC-B728-07027E6A11F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F338C4FA-3706-4988-995C-BC8EBC3E4616}" type="pres">
      <dgm:prSet presAssocID="{F1FDCB25-08F9-4AD7-8317-5E3823D9AC30}" presName="hierRoot2" presStyleCnt="0"/>
      <dgm:spPr/>
    </dgm:pt>
    <dgm:pt modelId="{345636E4-9C74-430A-A83B-1EF0DBD10DF1}" type="pres">
      <dgm:prSet presAssocID="{F1FDCB25-08F9-4AD7-8317-5E3823D9AC30}" presName="composite2" presStyleCnt="0"/>
      <dgm:spPr/>
    </dgm:pt>
    <dgm:pt modelId="{3D05760C-C6A2-46B9-94B3-3E7C11050960}" type="pres">
      <dgm:prSet presAssocID="{F1FDCB25-08F9-4AD7-8317-5E3823D9AC30}" presName="background2" presStyleLbl="node2" presStyleIdx="1" presStyleCnt="2"/>
      <dgm:spPr/>
    </dgm:pt>
    <dgm:pt modelId="{C617D798-2288-4E4E-9A12-9D18FEAE0769}" type="pres">
      <dgm:prSet presAssocID="{F1FDCB25-08F9-4AD7-8317-5E3823D9AC30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0CDD15-A052-4127-8DD9-A7E11CFAE02A}" type="pres">
      <dgm:prSet presAssocID="{F1FDCB25-08F9-4AD7-8317-5E3823D9AC30}" presName="hierChild3" presStyleCnt="0"/>
      <dgm:spPr/>
    </dgm:pt>
    <dgm:pt modelId="{DC4B35C1-824B-4551-B3E7-9CD958F626D1}" type="pres">
      <dgm:prSet presAssocID="{C3EBE9A0-9890-4FEC-A880-8747CC481B46}" presName="Name17" presStyleLbl="parChTrans1D3" presStyleIdx="2" presStyleCnt="5"/>
      <dgm:spPr/>
      <dgm:t>
        <a:bodyPr/>
        <a:lstStyle/>
        <a:p>
          <a:endParaRPr lang="en-US"/>
        </a:p>
      </dgm:t>
    </dgm:pt>
    <dgm:pt modelId="{75F90799-6281-4451-A1C0-D775FFB34B2F}" type="pres">
      <dgm:prSet presAssocID="{200AD554-506F-49C8-9F43-ED577D91A8E7}" presName="hierRoot3" presStyleCnt="0"/>
      <dgm:spPr/>
    </dgm:pt>
    <dgm:pt modelId="{8F78FF68-3868-4C77-A873-391F3C79148B}" type="pres">
      <dgm:prSet presAssocID="{200AD554-506F-49C8-9F43-ED577D91A8E7}" presName="composite3" presStyleCnt="0"/>
      <dgm:spPr/>
    </dgm:pt>
    <dgm:pt modelId="{4E6FE20E-1344-4522-A82C-0E9FC19CDCD2}" type="pres">
      <dgm:prSet presAssocID="{200AD554-506F-49C8-9F43-ED577D91A8E7}" presName="background3" presStyleLbl="node3" presStyleIdx="2" presStyleCnt="5"/>
      <dgm:spPr/>
    </dgm:pt>
    <dgm:pt modelId="{1002A1C7-35B7-4FC8-B1E6-EB498BBB1ED5}" type="pres">
      <dgm:prSet presAssocID="{200AD554-506F-49C8-9F43-ED577D91A8E7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A74539-81CC-46A7-8AA6-FEB16DD76A81}" type="pres">
      <dgm:prSet presAssocID="{200AD554-506F-49C8-9F43-ED577D91A8E7}" presName="hierChild4" presStyleCnt="0"/>
      <dgm:spPr/>
    </dgm:pt>
    <dgm:pt modelId="{FF7A4D46-1DFD-4E60-B77A-954F4BA46ACB}" type="pres">
      <dgm:prSet presAssocID="{3B07C73E-B29D-41D5-B9A3-467BF9A9907A}" presName="Name17" presStyleLbl="parChTrans1D3" presStyleIdx="3" presStyleCnt="5"/>
      <dgm:spPr/>
      <dgm:t>
        <a:bodyPr/>
        <a:lstStyle/>
        <a:p>
          <a:endParaRPr lang="en-US"/>
        </a:p>
      </dgm:t>
    </dgm:pt>
    <dgm:pt modelId="{63CF4D37-0A22-4768-9162-DA7DC5A89F94}" type="pres">
      <dgm:prSet presAssocID="{D32297A2-DDC6-4F21-A732-B0408F2EDAAF}" presName="hierRoot3" presStyleCnt="0"/>
      <dgm:spPr/>
    </dgm:pt>
    <dgm:pt modelId="{68D136D8-91CC-4822-9EC2-1F2C3DCEE291}" type="pres">
      <dgm:prSet presAssocID="{D32297A2-DDC6-4F21-A732-B0408F2EDAAF}" presName="composite3" presStyleCnt="0"/>
      <dgm:spPr/>
    </dgm:pt>
    <dgm:pt modelId="{0F837196-82B7-47AC-9C8E-F3D3C462A062}" type="pres">
      <dgm:prSet presAssocID="{D32297A2-DDC6-4F21-A732-B0408F2EDAAF}" presName="background3" presStyleLbl="node3" presStyleIdx="3" presStyleCnt="5"/>
      <dgm:spPr/>
    </dgm:pt>
    <dgm:pt modelId="{74374AB6-483B-4D6A-B37A-7C87DD14CBE8}" type="pres">
      <dgm:prSet presAssocID="{D32297A2-DDC6-4F21-A732-B0408F2EDAAF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A4BC62-97DB-4911-9718-1BF77AB1C9F5}" type="pres">
      <dgm:prSet presAssocID="{D32297A2-DDC6-4F21-A732-B0408F2EDAAF}" presName="hierChild4" presStyleCnt="0"/>
      <dgm:spPr/>
    </dgm:pt>
    <dgm:pt modelId="{62026774-FF9A-4DA0-8863-2B0E47135AAA}" type="pres">
      <dgm:prSet presAssocID="{4A24D648-D511-4CDE-A280-1CBD3FC1D1AA}" presName="Name17" presStyleLbl="parChTrans1D3" presStyleIdx="4" presStyleCnt="5"/>
      <dgm:spPr/>
      <dgm:t>
        <a:bodyPr/>
        <a:lstStyle/>
        <a:p>
          <a:endParaRPr lang="en-US"/>
        </a:p>
      </dgm:t>
    </dgm:pt>
    <dgm:pt modelId="{97AD0C9E-6216-434A-9A03-2A0039B2B13F}" type="pres">
      <dgm:prSet presAssocID="{DF64A209-D9EE-4211-A0F9-DAB5E50C66DE}" presName="hierRoot3" presStyleCnt="0"/>
      <dgm:spPr/>
    </dgm:pt>
    <dgm:pt modelId="{D66EBEC8-803E-4B14-910B-0B174921891C}" type="pres">
      <dgm:prSet presAssocID="{DF64A209-D9EE-4211-A0F9-DAB5E50C66DE}" presName="composite3" presStyleCnt="0"/>
      <dgm:spPr/>
    </dgm:pt>
    <dgm:pt modelId="{D1899779-8B67-4932-A8CE-7FAC883A9677}" type="pres">
      <dgm:prSet presAssocID="{DF64A209-D9EE-4211-A0F9-DAB5E50C66DE}" presName="background3" presStyleLbl="node3" presStyleIdx="4" presStyleCnt="5"/>
      <dgm:spPr/>
    </dgm:pt>
    <dgm:pt modelId="{A3BB37CF-E829-4005-A40B-A5BD69D58705}" type="pres">
      <dgm:prSet presAssocID="{DF64A209-D9EE-4211-A0F9-DAB5E50C66DE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B0C507-0A8B-43D3-BA21-B079BBC151D0}" type="pres">
      <dgm:prSet presAssocID="{DF64A209-D9EE-4211-A0F9-DAB5E50C66DE}" presName="hierChild4" presStyleCnt="0"/>
      <dgm:spPr/>
    </dgm:pt>
  </dgm:ptLst>
  <dgm:cxnLst>
    <dgm:cxn modelId="{599A9964-E942-487D-B485-B890D30208D9}" type="presOf" srcId="{64EA2C8D-B6B5-47FD-B1DA-95F78B647FBD}" destId="{89249832-BB05-4D06-8683-6553B0F06735}" srcOrd="0" destOrd="0" presId="urn:microsoft.com/office/officeart/2005/8/layout/hierarchy1"/>
    <dgm:cxn modelId="{100E6EC8-C156-4688-9566-C388940D3121}" type="presOf" srcId="{F1FDCB25-08F9-4AD7-8317-5E3823D9AC30}" destId="{C617D798-2288-4E4E-9A12-9D18FEAE0769}" srcOrd="0" destOrd="0" presId="urn:microsoft.com/office/officeart/2005/8/layout/hierarchy1"/>
    <dgm:cxn modelId="{BA51A5B6-026D-4B55-A101-71F0211F80E7}" type="presOf" srcId="{4CD8A337-DC97-4CD3-873B-D44B9A1EE091}" destId="{B09D4447-3270-4E12-99F0-7202BF2B23F2}" srcOrd="0" destOrd="0" presId="urn:microsoft.com/office/officeart/2005/8/layout/hierarchy1"/>
    <dgm:cxn modelId="{022A38AB-1824-41E0-8F8B-48890489B2BC}" type="presOf" srcId="{D32297A2-DDC6-4F21-A732-B0408F2EDAAF}" destId="{74374AB6-483B-4D6A-B37A-7C87DD14CBE8}" srcOrd="0" destOrd="0" presId="urn:microsoft.com/office/officeart/2005/8/layout/hierarchy1"/>
    <dgm:cxn modelId="{7BF6EE83-8274-4C4C-BE2F-4D68DB035ED2}" type="presOf" srcId="{2AE2ECEB-5E1C-4BCC-B728-07027E6A11FB}" destId="{173BE784-95BC-4EEC-B45A-C7045710E370}" srcOrd="0" destOrd="0" presId="urn:microsoft.com/office/officeart/2005/8/layout/hierarchy1"/>
    <dgm:cxn modelId="{A168313E-B5B6-4254-8CE7-60EA559FBFA7}" type="presOf" srcId="{3B07C73E-B29D-41D5-B9A3-467BF9A9907A}" destId="{FF7A4D46-1DFD-4E60-B77A-954F4BA46ACB}" srcOrd="0" destOrd="0" presId="urn:microsoft.com/office/officeart/2005/8/layout/hierarchy1"/>
    <dgm:cxn modelId="{E21DCF54-C13C-4EC3-B061-28D63B420193}" type="presOf" srcId="{200AD554-506F-49C8-9F43-ED577D91A8E7}" destId="{1002A1C7-35B7-4FC8-B1E6-EB498BBB1ED5}" srcOrd="0" destOrd="0" presId="urn:microsoft.com/office/officeart/2005/8/layout/hierarchy1"/>
    <dgm:cxn modelId="{BFCBEBEE-3068-442C-BD59-F19F6FBF421F}" srcId="{07881A73-AA84-4BA3-BF44-0F9694AB627B}" destId="{6882C906-B99D-4D58-9440-21761854C572}" srcOrd="0" destOrd="0" parTransId="{5BD81CF2-9999-4D23-B875-6F4380446942}" sibTransId="{580AC358-5DEF-4A0B-B637-56E38BBAC6E2}"/>
    <dgm:cxn modelId="{C4B394C9-63D3-42AD-BFCA-892C1B7A0247}" type="presOf" srcId="{4A24D648-D511-4CDE-A280-1CBD3FC1D1AA}" destId="{62026774-FF9A-4DA0-8863-2B0E47135AAA}" srcOrd="0" destOrd="0" presId="urn:microsoft.com/office/officeart/2005/8/layout/hierarchy1"/>
    <dgm:cxn modelId="{9E0AE358-7740-4E3B-83B4-85A58ED6DC3D}" srcId="{84C9AFC7-871E-4B86-8F9B-964F3B3B1E58}" destId="{C25D5E6E-9CFE-4B95-96CF-7B39130546EE}" srcOrd="1" destOrd="0" parTransId="{61C9B733-F612-437A-A239-62AF58B20623}" sibTransId="{5777E62E-2216-4840-B824-E28621E289F0}"/>
    <dgm:cxn modelId="{1B8AF7FC-F368-4A18-B7D1-3EF79F896977}" type="presOf" srcId="{61C9B733-F612-437A-A239-62AF58B20623}" destId="{CD0BD741-0009-4773-A930-5CBD56223BA5}" srcOrd="0" destOrd="0" presId="urn:microsoft.com/office/officeart/2005/8/layout/hierarchy1"/>
    <dgm:cxn modelId="{03E77A04-426E-42F6-B4F6-9EC088EEF63B}" srcId="{F1FDCB25-08F9-4AD7-8317-5E3823D9AC30}" destId="{D32297A2-DDC6-4F21-A732-B0408F2EDAAF}" srcOrd="1" destOrd="0" parTransId="{3B07C73E-B29D-41D5-B9A3-467BF9A9907A}" sibTransId="{01E2698C-63AF-43D9-BC8F-76A8D61E1763}"/>
    <dgm:cxn modelId="{FCB55E20-4B74-4C6B-9868-E908E48EA4AB}" type="presOf" srcId="{07881A73-AA84-4BA3-BF44-0F9694AB627B}" destId="{5F889690-4425-4DA4-93DC-9484FF9520FD}" srcOrd="0" destOrd="0" presId="urn:microsoft.com/office/officeart/2005/8/layout/hierarchy1"/>
    <dgm:cxn modelId="{9B13D0F5-EE44-4B3A-9FBC-D53AE9A4025E}" type="presOf" srcId="{84C9AFC7-871E-4B86-8F9B-964F3B3B1E58}" destId="{5F45639C-E7B8-40F7-BDD2-1E0BA379A795}" srcOrd="0" destOrd="0" presId="urn:microsoft.com/office/officeart/2005/8/layout/hierarchy1"/>
    <dgm:cxn modelId="{EFC82C76-4FF5-428B-80A4-EC7049DF6FD1}" type="presOf" srcId="{6882C906-B99D-4D58-9440-21761854C572}" destId="{9B440A3C-2926-4A39-9A9A-997F92D015FA}" srcOrd="0" destOrd="0" presId="urn:microsoft.com/office/officeart/2005/8/layout/hierarchy1"/>
    <dgm:cxn modelId="{7F78A734-8A3A-4969-9676-078A1ACF0ED2}" type="presOf" srcId="{DF64A209-D9EE-4211-A0F9-DAB5E50C66DE}" destId="{A3BB37CF-E829-4005-A40B-A5BD69D58705}" srcOrd="0" destOrd="0" presId="urn:microsoft.com/office/officeart/2005/8/layout/hierarchy1"/>
    <dgm:cxn modelId="{30520115-CA97-4AD9-A4F9-39DAA70FD425}" srcId="{F1FDCB25-08F9-4AD7-8317-5E3823D9AC30}" destId="{DF64A209-D9EE-4211-A0F9-DAB5E50C66DE}" srcOrd="2" destOrd="0" parTransId="{4A24D648-D511-4CDE-A280-1CBD3FC1D1AA}" sibTransId="{A6277F6A-DCE7-4BEA-BED0-042768DF9A6A}"/>
    <dgm:cxn modelId="{96FD947E-AE86-4311-86A1-20207B8B5231}" type="presOf" srcId="{C3EBE9A0-9890-4FEC-A880-8747CC481B46}" destId="{DC4B35C1-824B-4551-B3E7-9CD958F626D1}" srcOrd="0" destOrd="0" presId="urn:microsoft.com/office/officeart/2005/8/layout/hierarchy1"/>
    <dgm:cxn modelId="{487FC768-8947-4588-8068-992FC654CBA0}" type="presOf" srcId="{C25D5E6E-9CFE-4B95-96CF-7B39130546EE}" destId="{C7CF0D93-3E65-40AB-8AA2-A15C5BE992A7}" srcOrd="0" destOrd="0" presId="urn:microsoft.com/office/officeart/2005/8/layout/hierarchy1"/>
    <dgm:cxn modelId="{4F8E0E31-91DE-440E-B886-139EB894BE06}" srcId="{6882C906-B99D-4D58-9440-21761854C572}" destId="{F1FDCB25-08F9-4AD7-8317-5E3823D9AC30}" srcOrd="1" destOrd="0" parTransId="{2AE2ECEB-5E1C-4BCC-B728-07027E6A11FB}" sibTransId="{DAC0EDEA-98C6-497F-84EB-162E8A48D7A1}"/>
    <dgm:cxn modelId="{F6BFE306-2603-47EE-9200-FEFDAE4DA889}" type="presOf" srcId="{CE3DC422-8C3C-4415-98F5-DD2069A2C989}" destId="{441809B7-B56F-42EC-96FA-9BD0CEAA66EC}" srcOrd="0" destOrd="0" presId="urn:microsoft.com/office/officeart/2005/8/layout/hierarchy1"/>
    <dgm:cxn modelId="{9A696EE5-FD9A-4AB6-9D4B-06490C4CD14D}" srcId="{84C9AFC7-871E-4B86-8F9B-964F3B3B1E58}" destId="{4CD8A337-DC97-4CD3-873B-D44B9A1EE091}" srcOrd="0" destOrd="0" parTransId="{64EA2C8D-B6B5-47FD-B1DA-95F78B647FBD}" sibTransId="{B13E2623-9092-4A2F-BFA9-A4AC91332AAA}"/>
    <dgm:cxn modelId="{68AB7590-37ED-4CE4-9540-5AAE4817D892}" srcId="{6882C906-B99D-4D58-9440-21761854C572}" destId="{84C9AFC7-871E-4B86-8F9B-964F3B3B1E58}" srcOrd="0" destOrd="0" parTransId="{CE3DC422-8C3C-4415-98F5-DD2069A2C989}" sibTransId="{301FD475-147C-4382-84A6-5985B648E71E}"/>
    <dgm:cxn modelId="{F7F347B3-B6F8-4F01-8E07-A007C5B6BBA8}" srcId="{F1FDCB25-08F9-4AD7-8317-5E3823D9AC30}" destId="{200AD554-506F-49C8-9F43-ED577D91A8E7}" srcOrd="0" destOrd="0" parTransId="{C3EBE9A0-9890-4FEC-A880-8747CC481B46}" sibTransId="{0F63AB74-82EF-45D4-9586-6E9B24DD8B88}"/>
    <dgm:cxn modelId="{9AA05266-8021-41AA-8BFA-DDED7A3A4678}" type="presParOf" srcId="{5F889690-4425-4DA4-93DC-9484FF9520FD}" destId="{9BA6D952-7134-47A5-BC86-C8DBF9593465}" srcOrd="0" destOrd="0" presId="urn:microsoft.com/office/officeart/2005/8/layout/hierarchy1"/>
    <dgm:cxn modelId="{D3A46C4B-C3D7-4C99-BA66-567B43DFB043}" type="presParOf" srcId="{9BA6D952-7134-47A5-BC86-C8DBF9593465}" destId="{0276DE76-4FA2-4021-8BE1-7941A2A19C55}" srcOrd="0" destOrd="0" presId="urn:microsoft.com/office/officeart/2005/8/layout/hierarchy1"/>
    <dgm:cxn modelId="{A340AA77-B4C0-484A-A8A2-8C43C34A36E8}" type="presParOf" srcId="{0276DE76-4FA2-4021-8BE1-7941A2A19C55}" destId="{60F08610-C07C-408E-8786-7E68B47FFBDC}" srcOrd="0" destOrd="0" presId="urn:microsoft.com/office/officeart/2005/8/layout/hierarchy1"/>
    <dgm:cxn modelId="{91F14603-05A7-4418-A56E-851C8D020146}" type="presParOf" srcId="{0276DE76-4FA2-4021-8BE1-7941A2A19C55}" destId="{9B440A3C-2926-4A39-9A9A-997F92D015FA}" srcOrd="1" destOrd="0" presId="urn:microsoft.com/office/officeart/2005/8/layout/hierarchy1"/>
    <dgm:cxn modelId="{63E191E9-CB27-42DE-B38D-54B78795C11C}" type="presParOf" srcId="{9BA6D952-7134-47A5-BC86-C8DBF9593465}" destId="{154C0C7B-DEA6-4DA4-A6D7-8575ABEB908D}" srcOrd="1" destOrd="0" presId="urn:microsoft.com/office/officeart/2005/8/layout/hierarchy1"/>
    <dgm:cxn modelId="{EEEA30BF-C2A9-490B-819B-7D83601E7A77}" type="presParOf" srcId="{154C0C7B-DEA6-4DA4-A6D7-8575ABEB908D}" destId="{441809B7-B56F-42EC-96FA-9BD0CEAA66EC}" srcOrd="0" destOrd="0" presId="urn:microsoft.com/office/officeart/2005/8/layout/hierarchy1"/>
    <dgm:cxn modelId="{474C5528-AB70-4B2A-A2A9-AAF1535BC1B6}" type="presParOf" srcId="{154C0C7B-DEA6-4DA4-A6D7-8575ABEB908D}" destId="{39CC56B4-E661-4555-AF90-E35158342DB5}" srcOrd="1" destOrd="0" presId="urn:microsoft.com/office/officeart/2005/8/layout/hierarchy1"/>
    <dgm:cxn modelId="{9F3A060E-E1D7-4929-8D4C-AF5809A7C0A9}" type="presParOf" srcId="{39CC56B4-E661-4555-AF90-E35158342DB5}" destId="{9FE4CEB0-7E5C-4113-9151-CD70490DC367}" srcOrd="0" destOrd="0" presId="urn:microsoft.com/office/officeart/2005/8/layout/hierarchy1"/>
    <dgm:cxn modelId="{76A18258-7B4E-4254-8224-BBDB78DD2365}" type="presParOf" srcId="{9FE4CEB0-7E5C-4113-9151-CD70490DC367}" destId="{649368EA-C375-4072-ABF7-93AC1E674804}" srcOrd="0" destOrd="0" presId="urn:microsoft.com/office/officeart/2005/8/layout/hierarchy1"/>
    <dgm:cxn modelId="{1A05B3FA-8078-4EAB-91DB-6D3EEF2F716B}" type="presParOf" srcId="{9FE4CEB0-7E5C-4113-9151-CD70490DC367}" destId="{5F45639C-E7B8-40F7-BDD2-1E0BA379A795}" srcOrd="1" destOrd="0" presId="urn:microsoft.com/office/officeart/2005/8/layout/hierarchy1"/>
    <dgm:cxn modelId="{E7A73CDD-1204-4BA7-99AF-CA87D0ED76A4}" type="presParOf" srcId="{39CC56B4-E661-4555-AF90-E35158342DB5}" destId="{C4451262-ADCC-4CF0-BA96-BF47567721EE}" srcOrd="1" destOrd="0" presId="urn:microsoft.com/office/officeart/2005/8/layout/hierarchy1"/>
    <dgm:cxn modelId="{3AFFA2E7-DBB2-41E4-89A0-59DDF7EDBC9C}" type="presParOf" srcId="{C4451262-ADCC-4CF0-BA96-BF47567721EE}" destId="{89249832-BB05-4D06-8683-6553B0F06735}" srcOrd="0" destOrd="0" presId="urn:microsoft.com/office/officeart/2005/8/layout/hierarchy1"/>
    <dgm:cxn modelId="{A0F0E5B5-63E4-4F50-8528-FB1DC2BBBF39}" type="presParOf" srcId="{C4451262-ADCC-4CF0-BA96-BF47567721EE}" destId="{BA065805-3E70-4E13-BBC2-8CD4A5C3AC83}" srcOrd="1" destOrd="0" presId="urn:microsoft.com/office/officeart/2005/8/layout/hierarchy1"/>
    <dgm:cxn modelId="{8F3C91B7-5FD7-4F96-9D5A-129423A66BEB}" type="presParOf" srcId="{BA065805-3E70-4E13-BBC2-8CD4A5C3AC83}" destId="{5042EC7F-1629-4CA7-97F2-A9437E88CF3E}" srcOrd="0" destOrd="0" presId="urn:microsoft.com/office/officeart/2005/8/layout/hierarchy1"/>
    <dgm:cxn modelId="{3A0E51F5-2EF6-41F0-9FD2-AB1843AE004D}" type="presParOf" srcId="{5042EC7F-1629-4CA7-97F2-A9437E88CF3E}" destId="{53979186-94CE-4CFD-8692-CEE8E12380F7}" srcOrd="0" destOrd="0" presId="urn:microsoft.com/office/officeart/2005/8/layout/hierarchy1"/>
    <dgm:cxn modelId="{388DE91A-2C29-449C-84D7-CAEA1582C5E3}" type="presParOf" srcId="{5042EC7F-1629-4CA7-97F2-A9437E88CF3E}" destId="{B09D4447-3270-4E12-99F0-7202BF2B23F2}" srcOrd="1" destOrd="0" presId="urn:microsoft.com/office/officeart/2005/8/layout/hierarchy1"/>
    <dgm:cxn modelId="{45F972B0-37F0-4D7D-B76D-9FE937FA097A}" type="presParOf" srcId="{BA065805-3E70-4E13-BBC2-8CD4A5C3AC83}" destId="{9CA1F465-622A-467B-955E-CD558E6FB293}" srcOrd="1" destOrd="0" presId="urn:microsoft.com/office/officeart/2005/8/layout/hierarchy1"/>
    <dgm:cxn modelId="{EB3951DA-BDCE-483A-9B91-E825B6FEE137}" type="presParOf" srcId="{C4451262-ADCC-4CF0-BA96-BF47567721EE}" destId="{CD0BD741-0009-4773-A930-5CBD56223BA5}" srcOrd="2" destOrd="0" presId="urn:microsoft.com/office/officeart/2005/8/layout/hierarchy1"/>
    <dgm:cxn modelId="{968F0414-7D65-40AC-9510-0D99C0A088EA}" type="presParOf" srcId="{C4451262-ADCC-4CF0-BA96-BF47567721EE}" destId="{53FFF50D-24A5-4D93-B9DF-9E5BAEB1AEE2}" srcOrd="3" destOrd="0" presId="urn:microsoft.com/office/officeart/2005/8/layout/hierarchy1"/>
    <dgm:cxn modelId="{551B0097-FC04-41B1-9255-049037FB1E56}" type="presParOf" srcId="{53FFF50D-24A5-4D93-B9DF-9E5BAEB1AEE2}" destId="{1EA1D63A-6A70-4195-BA80-9543CC7AC894}" srcOrd="0" destOrd="0" presId="urn:microsoft.com/office/officeart/2005/8/layout/hierarchy1"/>
    <dgm:cxn modelId="{42C4AC35-4C81-4665-A89C-F2B86B2680FC}" type="presParOf" srcId="{1EA1D63A-6A70-4195-BA80-9543CC7AC894}" destId="{46DA3AFB-DC32-42AA-93EA-2D8E7D381BE3}" srcOrd="0" destOrd="0" presId="urn:microsoft.com/office/officeart/2005/8/layout/hierarchy1"/>
    <dgm:cxn modelId="{F6E7D14C-4693-4F5E-8F8D-A58B75EEB12B}" type="presParOf" srcId="{1EA1D63A-6A70-4195-BA80-9543CC7AC894}" destId="{C7CF0D93-3E65-40AB-8AA2-A15C5BE992A7}" srcOrd="1" destOrd="0" presId="urn:microsoft.com/office/officeart/2005/8/layout/hierarchy1"/>
    <dgm:cxn modelId="{666D97CC-EAEC-4E11-BCF5-FEAB4BFA811A}" type="presParOf" srcId="{53FFF50D-24A5-4D93-B9DF-9E5BAEB1AEE2}" destId="{96EDB4CB-C4DA-49A4-996C-C8B8280A075C}" srcOrd="1" destOrd="0" presId="urn:microsoft.com/office/officeart/2005/8/layout/hierarchy1"/>
    <dgm:cxn modelId="{F5FB50CA-8E1E-45C3-B5F5-777C9DBD46A7}" type="presParOf" srcId="{154C0C7B-DEA6-4DA4-A6D7-8575ABEB908D}" destId="{173BE784-95BC-4EEC-B45A-C7045710E370}" srcOrd="2" destOrd="0" presId="urn:microsoft.com/office/officeart/2005/8/layout/hierarchy1"/>
    <dgm:cxn modelId="{BE39F5E4-0AEC-405D-924C-06936364301C}" type="presParOf" srcId="{154C0C7B-DEA6-4DA4-A6D7-8575ABEB908D}" destId="{F338C4FA-3706-4988-995C-BC8EBC3E4616}" srcOrd="3" destOrd="0" presId="urn:microsoft.com/office/officeart/2005/8/layout/hierarchy1"/>
    <dgm:cxn modelId="{B4407F57-E6FA-4B0F-A6A1-B1EA878B7011}" type="presParOf" srcId="{F338C4FA-3706-4988-995C-BC8EBC3E4616}" destId="{345636E4-9C74-430A-A83B-1EF0DBD10DF1}" srcOrd="0" destOrd="0" presId="urn:microsoft.com/office/officeart/2005/8/layout/hierarchy1"/>
    <dgm:cxn modelId="{6184BD67-7375-487C-B276-924648B0C59B}" type="presParOf" srcId="{345636E4-9C74-430A-A83B-1EF0DBD10DF1}" destId="{3D05760C-C6A2-46B9-94B3-3E7C11050960}" srcOrd="0" destOrd="0" presId="urn:microsoft.com/office/officeart/2005/8/layout/hierarchy1"/>
    <dgm:cxn modelId="{860E5185-05EB-44F9-B1AF-4AE70BAD42CC}" type="presParOf" srcId="{345636E4-9C74-430A-A83B-1EF0DBD10DF1}" destId="{C617D798-2288-4E4E-9A12-9D18FEAE0769}" srcOrd="1" destOrd="0" presId="urn:microsoft.com/office/officeart/2005/8/layout/hierarchy1"/>
    <dgm:cxn modelId="{3E617405-0E82-44B5-922A-AE092E5148B0}" type="presParOf" srcId="{F338C4FA-3706-4988-995C-BC8EBC3E4616}" destId="{C30CDD15-A052-4127-8DD9-A7E11CFAE02A}" srcOrd="1" destOrd="0" presId="urn:microsoft.com/office/officeart/2005/8/layout/hierarchy1"/>
    <dgm:cxn modelId="{9D83766C-1B85-42B5-A475-0F3A186EAF18}" type="presParOf" srcId="{C30CDD15-A052-4127-8DD9-A7E11CFAE02A}" destId="{DC4B35C1-824B-4551-B3E7-9CD958F626D1}" srcOrd="0" destOrd="0" presId="urn:microsoft.com/office/officeart/2005/8/layout/hierarchy1"/>
    <dgm:cxn modelId="{A4E211CE-4CB4-4B6B-970D-2456A59B3CA7}" type="presParOf" srcId="{C30CDD15-A052-4127-8DD9-A7E11CFAE02A}" destId="{75F90799-6281-4451-A1C0-D775FFB34B2F}" srcOrd="1" destOrd="0" presId="urn:microsoft.com/office/officeart/2005/8/layout/hierarchy1"/>
    <dgm:cxn modelId="{E274A142-464E-4BE9-A972-C21593984F66}" type="presParOf" srcId="{75F90799-6281-4451-A1C0-D775FFB34B2F}" destId="{8F78FF68-3868-4C77-A873-391F3C79148B}" srcOrd="0" destOrd="0" presId="urn:microsoft.com/office/officeart/2005/8/layout/hierarchy1"/>
    <dgm:cxn modelId="{E2139E6F-0D28-4DA3-9925-B4C61E60B7BC}" type="presParOf" srcId="{8F78FF68-3868-4C77-A873-391F3C79148B}" destId="{4E6FE20E-1344-4522-A82C-0E9FC19CDCD2}" srcOrd="0" destOrd="0" presId="urn:microsoft.com/office/officeart/2005/8/layout/hierarchy1"/>
    <dgm:cxn modelId="{1065B191-4F58-428B-BB81-6D93F290A4DE}" type="presParOf" srcId="{8F78FF68-3868-4C77-A873-391F3C79148B}" destId="{1002A1C7-35B7-4FC8-B1E6-EB498BBB1ED5}" srcOrd="1" destOrd="0" presId="urn:microsoft.com/office/officeart/2005/8/layout/hierarchy1"/>
    <dgm:cxn modelId="{33392BDB-BB38-4D40-99EA-44DA3245961F}" type="presParOf" srcId="{75F90799-6281-4451-A1C0-D775FFB34B2F}" destId="{D9A74539-81CC-46A7-8AA6-FEB16DD76A81}" srcOrd="1" destOrd="0" presId="urn:microsoft.com/office/officeart/2005/8/layout/hierarchy1"/>
    <dgm:cxn modelId="{CA8A6DE3-29C7-42AE-879B-E247F12632B5}" type="presParOf" srcId="{C30CDD15-A052-4127-8DD9-A7E11CFAE02A}" destId="{FF7A4D46-1DFD-4E60-B77A-954F4BA46ACB}" srcOrd="2" destOrd="0" presId="urn:microsoft.com/office/officeart/2005/8/layout/hierarchy1"/>
    <dgm:cxn modelId="{22219480-1B4A-4D61-8B44-DA1598B42505}" type="presParOf" srcId="{C30CDD15-A052-4127-8DD9-A7E11CFAE02A}" destId="{63CF4D37-0A22-4768-9162-DA7DC5A89F94}" srcOrd="3" destOrd="0" presId="urn:microsoft.com/office/officeart/2005/8/layout/hierarchy1"/>
    <dgm:cxn modelId="{61AF00D9-F43B-4830-B47C-EE272EBFEDF5}" type="presParOf" srcId="{63CF4D37-0A22-4768-9162-DA7DC5A89F94}" destId="{68D136D8-91CC-4822-9EC2-1F2C3DCEE291}" srcOrd="0" destOrd="0" presId="urn:microsoft.com/office/officeart/2005/8/layout/hierarchy1"/>
    <dgm:cxn modelId="{2CFA5A9F-7CDB-416A-A159-E7321C84BBA0}" type="presParOf" srcId="{68D136D8-91CC-4822-9EC2-1F2C3DCEE291}" destId="{0F837196-82B7-47AC-9C8E-F3D3C462A062}" srcOrd="0" destOrd="0" presId="urn:microsoft.com/office/officeart/2005/8/layout/hierarchy1"/>
    <dgm:cxn modelId="{12A348E8-0ADB-4196-BA07-9D704543EF4F}" type="presParOf" srcId="{68D136D8-91CC-4822-9EC2-1F2C3DCEE291}" destId="{74374AB6-483B-4D6A-B37A-7C87DD14CBE8}" srcOrd="1" destOrd="0" presId="urn:microsoft.com/office/officeart/2005/8/layout/hierarchy1"/>
    <dgm:cxn modelId="{70393C4A-0C77-47DD-8032-4AB17D5CFCF0}" type="presParOf" srcId="{63CF4D37-0A22-4768-9162-DA7DC5A89F94}" destId="{BDA4BC62-97DB-4911-9718-1BF77AB1C9F5}" srcOrd="1" destOrd="0" presId="urn:microsoft.com/office/officeart/2005/8/layout/hierarchy1"/>
    <dgm:cxn modelId="{47733BF1-F6EE-4FFF-829D-5D8ED480268D}" type="presParOf" srcId="{C30CDD15-A052-4127-8DD9-A7E11CFAE02A}" destId="{62026774-FF9A-4DA0-8863-2B0E47135AAA}" srcOrd="4" destOrd="0" presId="urn:microsoft.com/office/officeart/2005/8/layout/hierarchy1"/>
    <dgm:cxn modelId="{CDC43286-C7D6-4903-91B7-AA0BBCA896CB}" type="presParOf" srcId="{C30CDD15-A052-4127-8DD9-A7E11CFAE02A}" destId="{97AD0C9E-6216-434A-9A03-2A0039B2B13F}" srcOrd="5" destOrd="0" presId="urn:microsoft.com/office/officeart/2005/8/layout/hierarchy1"/>
    <dgm:cxn modelId="{D936CF30-0F69-43F2-8004-C428D8CCBB4B}" type="presParOf" srcId="{97AD0C9E-6216-434A-9A03-2A0039B2B13F}" destId="{D66EBEC8-803E-4B14-910B-0B174921891C}" srcOrd="0" destOrd="0" presId="urn:microsoft.com/office/officeart/2005/8/layout/hierarchy1"/>
    <dgm:cxn modelId="{D3BE9A3B-5D89-4888-A470-974AE9A835BD}" type="presParOf" srcId="{D66EBEC8-803E-4B14-910B-0B174921891C}" destId="{D1899779-8B67-4932-A8CE-7FAC883A9677}" srcOrd="0" destOrd="0" presId="urn:microsoft.com/office/officeart/2005/8/layout/hierarchy1"/>
    <dgm:cxn modelId="{72FA99A0-9D84-42B2-BFC8-E53782E7D0BC}" type="presParOf" srcId="{D66EBEC8-803E-4B14-910B-0B174921891C}" destId="{A3BB37CF-E829-4005-A40B-A5BD69D58705}" srcOrd="1" destOrd="0" presId="urn:microsoft.com/office/officeart/2005/8/layout/hierarchy1"/>
    <dgm:cxn modelId="{FAB3F09C-39E2-4B96-8E1F-3CB8CEB6537D}" type="presParOf" srcId="{97AD0C9E-6216-434A-9A03-2A0039B2B13F}" destId="{5CB0C507-0A8B-43D3-BA21-B079BBC151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5901F0-DA31-41C3-A9A1-34FF55D9C417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9A8260-EFBF-4182-A74C-BAEE0CFA98E6}">
      <dgm:prSet phldrT="[Text]"/>
      <dgm:spPr/>
      <dgm:t>
        <a:bodyPr/>
        <a:lstStyle/>
        <a:p>
          <a:r>
            <a:rPr lang="en-US" dirty="0" smtClean="0"/>
            <a:t>Types of RAM</a:t>
          </a:r>
          <a:endParaRPr lang="en-US" dirty="0"/>
        </a:p>
      </dgm:t>
    </dgm:pt>
    <dgm:pt modelId="{2B59AFA1-31C2-4A1C-92F8-D820D4DEC268}" type="parTrans" cxnId="{623263EF-1C36-40AE-B1AD-80DC697186AA}">
      <dgm:prSet/>
      <dgm:spPr/>
      <dgm:t>
        <a:bodyPr/>
        <a:lstStyle/>
        <a:p>
          <a:endParaRPr lang="en-US"/>
        </a:p>
      </dgm:t>
    </dgm:pt>
    <dgm:pt modelId="{86B89B3D-EBE0-4DD1-B845-1E3DE06740A3}" type="sibTrans" cxnId="{623263EF-1C36-40AE-B1AD-80DC697186AA}">
      <dgm:prSet/>
      <dgm:spPr/>
      <dgm:t>
        <a:bodyPr/>
        <a:lstStyle/>
        <a:p>
          <a:endParaRPr lang="en-US"/>
        </a:p>
      </dgm:t>
    </dgm:pt>
    <dgm:pt modelId="{851A68C8-0FA8-44BC-A05E-528252378481}">
      <dgm:prSet phldrT="[Text]"/>
      <dgm:spPr/>
      <dgm:t>
        <a:bodyPr/>
        <a:lstStyle/>
        <a:p>
          <a:r>
            <a:rPr lang="en-US" dirty="0" smtClean="0"/>
            <a:t>Bipolar</a:t>
          </a:r>
          <a:endParaRPr lang="en-US" dirty="0"/>
        </a:p>
      </dgm:t>
    </dgm:pt>
    <dgm:pt modelId="{C0AAD8C3-6202-4DA5-8786-B6C0F1F4DD77}" type="parTrans" cxnId="{7F277C3C-A677-4F5E-BC57-D9A506F38BED}">
      <dgm:prSet/>
      <dgm:spPr/>
      <dgm:t>
        <a:bodyPr/>
        <a:lstStyle/>
        <a:p>
          <a:endParaRPr lang="en-US"/>
        </a:p>
      </dgm:t>
    </dgm:pt>
    <dgm:pt modelId="{26D99258-EFFF-480A-B7CD-AAE7119F26CA}" type="sibTrans" cxnId="{7F277C3C-A677-4F5E-BC57-D9A506F38BED}">
      <dgm:prSet/>
      <dgm:spPr/>
      <dgm:t>
        <a:bodyPr/>
        <a:lstStyle/>
        <a:p>
          <a:endParaRPr lang="en-US"/>
        </a:p>
      </dgm:t>
    </dgm:pt>
    <dgm:pt modelId="{F0B4A18D-B747-493E-AFFE-E2CFDC25C7B8}">
      <dgm:prSet phldrT="[Text]"/>
      <dgm:spPr/>
      <dgm:t>
        <a:bodyPr/>
        <a:lstStyle/>
        <a:p>
          <a:r>
            <a:rPr lang="en-US" dirty="0" smtClean="0"/>
            <a:t>Static RAM</a:t>
          </a:r>
          <a:endParaRPr lang="en-US" dirty="0"/>
        </a:p>
      </dgm:t>
    </dgm:pt>
    <dgm:pt modelId="{E74696B3-F279-4EF5-BFEA-EC3C5E11C98E}" type="parTrans" cxnId="{E6E53D6E-79E3-42CF-A8D3-0AC8C16505E9}">
      <dgm:prSet/>
      <dgm:spPr/>
      <dgm:t>
        <a:bodyPr/>
        <a:lstStyle/>
        <a:p>
          <a:endParaRPr lang="en-US"/>
        </a:p>
      </dgm:t>
    </dgm:pt>
    <dgm:pt modelId="{144FDBCF-7688-41CD-A56E-1FF87E41E179}" type="sibTrans" cxnId="{E6E53D6E-79E3-42CF-A8D3-0AC8C16505E9}">
      <dgm:prSet/>
      <dgm:spPr/>
      <dgm:t>
        <a:bodyPr/>
        <a:lstStyle/>
        <a:p>
          <a:endParaRPr lang="en-US"/>
        </a:p>
      </dgm:t>
    </dgm:pt>
    <dgm:pt modelId="{6BCA333B-F25F-41E4-BCD0-CC4AC644AE36}">
      <dgm:prSet phldrT="[Text]"/>
      <dgm:spPr/>
      <dgm:t>
        <a:bodyPr/>
        <a:lstStyle/>
        <a:p>
          <a:r>
            <a:rPr lang="en-US" dirty="0" smtClean="0"/>
            <a:t>MOS</a:t>
          </a:r>
          <a:endParaRPr lang="en-US" dirty="0"/>
        </a:p>
      </dgm:t>
    </dgm:pt>
    <dgm:pt modelId="{16568708-5FCF-4564-B292-665C124C42BD}" type="parTrans" cxnId="{3BCDFE96-CB54-4AC8-829C-E2637A633884}">
      <dgm:prSet/>
      <dgm:spPr/>
      <dgm:t>
        <a:bodyPr/>
        <a:lstStyle/>
        <a:p>
          <a:endParaRPr lang="en-US"/>
        </a:p>
      </dgm:t>
    </dgm:pt>
    <dgm:pt modelId="{9683D3E3-5531-4261-9D5A-6D5F5C37B1CF}" type="sibTrans" cxnId="{3BCDFE96-CB54-4AC8-829C-E2637A633884}">
      <dgm:prSet/>
      <dgm:spPr/>
      <dgm:t>
        <a:bodyPr/>
        <a:lstStyle/>
        <a:p>
          <a:endParaRPr lang="en-US"/>
        </a:p>
      </dgm:t>
    </dgm:pt>
    <dgm:pt modelId="{F82B23D4-7021-4E4B-9113-CE0E0FA5F911}">
      <dgm:prSet phldrT="[Text]"/>
      <dgm:spPr/>
      <dgm:t>
        <a:bodyPr/>
        <a:lstStyle/>
        <a:p>
          <a:r>
            <a:rPr lang="en-US" dirty="0" smtClean="0"/>
            <a:t>Static RAM</a:t>
          </a:r>
          <a:endParaRPr lang="en-US" dirty="0"/>
        </a:p>
      </dgm:t>
    </dgm:pt>
    <dgm:pt modelId="{0676E6C9-B698-471D-9084-3303776EB282}" type="parTrans" cxnId="{DB07346A-1C7F-4EA7-8FC6-A68727DA6637}">
      <dgm:prSet/>
      <dgm:spPr/>
      <dgm:t>
        <a:bodyPr/>
        <a:lstStyle/>
        <a:p>
          <a:endParaRPr lang="en-US"/>
        </a:p>
      </dgm:t>
    </dgm:pt>
    <dgm:pt modelId="{BBF9307C-215F-42B4-9A48-662D76CE6F69}" type="sibTrans" cxnId="{DB07346A-1C7F-4EA7-8FC6-A68727DA6637}">
      <dgm:prSet/>
      <dgm:spPr/>
      <dgm:t>
        <a:bodyPr/>
        <a:lstStyle/>
        <a:p>
          <a:endParaRPr lang="en-US"/>
        </a:p>
      </dgm:t>
    </dgm:pt>
    <dgm:pt modelId="{CC2FE5BA-009C-47E9-B716-289BD7FAC01D}">
      <dgm:prSet phldrT="[Text]"/>
      <dgm:spPr/>
      <dgm:t>
        <a:bodyPr/>
        <a:lstStyle/>
        <a:p>
          <a:r>
            <a:rPr lang="en-US" dirty="0" smtClean="0"/>
            <a:t>Dynamic RAM</a:t>
          </a:r>
          <a:endParaRPr lang="en-US" dirty="0"/>
        </a:p>
      </dgm:t>
    </dgm:pt>
    <dgm:pt modelId="{0F701AAD-C19B-4396-B4EE-9A5A986439EE}" type="parTrans" cxnId="{901D86F0-D3E6-4A0C-A043-B39ACE1AABB0}">
      <dgm:prSet/>
      <dgm:spPr/>
      <dgm:t>
        <a:bodyPr/>
        <a:lstStyle/>
        <a:p>
          <a:endParaRPr lang="en-US"/>
        </a:p>
      </dgm:t>
    </dgm:pt>
    <dgm:pt modelId="{B0C074AE-4455-4874-8693-07228398EAED}" type="sibTrans" cxnId="{901D86F0-D3E6-4A0C-A043-B39ACE1AABB0}">
      <dgm:prSet/>
      <dgm:spPr/>
      <dgm:t>
        <a:bodyPr/>
        <a:lstStyle/>
        <a:p>
          <a:endParaRPr lang="en-US"/>
        </a:p>
      </dgm:t>
    </dgm:pt>
    <dgm:pt modelId="{8FDB84FF-3CED-43B8-B8CE-E2B8E60B8814}" type="pres">
      <dgm:prSet presAssocID="{B05901F0-DA31-41C3-A9A1-34FF55D9C4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924E291-85D8-46D1-AF87-2C7351DB999E}" type="pres">
      <dgm:prSet presAssocID="{769A8260-EFBF-4182-A74C-BAEE0CFA98E6}" presName="hierRoot1" presStyleCnt="0"/>
      <dgm:spPr/>
    </dgm:pt>
    <dgm:pt modelId="{9CBE3E2A-6D82-46E7-8335-971C2275E7C5}" type="pres">
      <dgm:prSet presAssocID="{769A8260-EFBF-4182-A74C-BAEE0CFA98E6}" presName="composite" presStyleCnt="0"/>
      <dgm:spPr/>
    </dgm:pt>
    <dgm:pt modelId="{0AF77A55-0C7C-4AC2-8B43-B457B0CCE4F1}" type="pres">
      <dgm:prSet presAssocID="{769A8260-EFBF-4182-A74C-BAEE0CFA98E6}" presName="background" presStyleLbl="node0" presStyleIdx="0" presStyleCnt="1"/>
      <dgm:spPr/>
    </dgm:pt>
    <dgm:pt modelId="{AA7E5600-06D1-4755-B3AD-DEC2324452EB}" type="pres">
      <dgm:prSet presAssocID="{769A8260-EFBF-4182-A74C-BAEE0CFA98E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622319-A34D-4115-B331-F4965E2ED5DF}" type="pres">
      <dgm:prSet presAssocID="{769A8260-EFBF-4182-A74C-BAEE0CFA98E6}" presName="hierChild2" presStyleCnt="0"/>
      <dgm:spPr/>
    </dgm:pt>
    <dgm:pt modelId="{1B343D0B-DA45-4EC9-82C9-877D50663C1F}" type="pres">
      <dgm:prSet presAssocID="{C0AAD8C3-6202-4DA5-8786-B6C0F1F4DD77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6F2613B-F364-4026-AE75-22143B328EC4}" type="pres">
      <dgm:prSet presAssocID="{851A68C8-0FA8-44BC-A05E-528252378481}" presName="hierRoot2" presStyleCnt="0"/>
      <dgm:spPr/>
    </dgm:pt>
    <dgm:pt modelId="{4C9E7674-A069-4BE8-AEF8-6E9698837796}" type="pres">
      <dgm:prSet presAssocID="{851A68C8-0FA8-44BC-A05E-528252378481}" presName="composite2" presStyleCnt="0"/>
      <dgm:spPr/>
    </dgm:pt>
    <dgm:pt modelId="{BDE546DC-38FC-4987-8EE0-7B4E631727D8}" type="pres">
      <dgm:prSet presAssocID="{851A68C8-0FA8-44BC-A05E-528252378481}" presName="background2" presStyleLbl="node2" presStyleIdx="0" presStyleCnt="2"/>
      <dgm:spPr/>
    </dgm:pt>
    <dgm:pt modelId="{F067AA32-7752-48D3-B516-46D85ED43039}" type="pres">
      <dgm:prSet presAssocID="{851A68C8-0FA8-44BC-A05E-528252378481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1C786A-E940-4A4E-AF59-1878FF31FA7C}" type="pres">
      <dgm:prSet presAssocID="{851A68C8-0FA8-44BC-A05E-528252378481}" presName="hierChild3" presStyleCnt="0"/>
      <dgm:spPr/>
    </dgm:pt>
    <dgm:pt modelId="{BACB8C4E-C424-484A-BFCA-7AC20FBD5158}" type="pres">
      <dgm:prSet presAssocID="{E74696B3-F279-4EF5-BFEA-EC3C5E11C98E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6BF62B8-927E-491B-9CEC-50243B3F5688}" type="pres">
      <dgm:prSet presAssocID="{F0B4A18D-B747-493E-AFFE-E2CFDC25C7B8}" presName="hierRoot3" presStyleCnt="0"/>
      <dgm:spPr/>
    </dgm:pt>
    <dgm:pt modelId="{E7901D21-7A87-43F0-82FA-D6F80CF4B8EC}" type="pres">
      <dgm:prSet presAssocID="{F0B4A18D-B747-493E-AFFE-E2CFDC25C7B8}" presName="composite3" presStyleCnt="0"/>
      <dgm:spPr/>
    </dgm:pt>
    <dgm:pt modelId="{8E6233F5-D92D-4E2B-BCDA-392995D4F0D5}" type="pres">
      <dgm:prSet presAssocID="{F0B4A18D-B747-493E-AFFE-E2CFDC25C7B8}" presName="background3" presStyleLbl="node3" presStyleIdx="0" presStyleCnt="3"/>
      <dgm:spPr/>
    </dgm:pt>
    <dgm:pt modelId="{5689BCA7-F3FF-4D6B-8101-595B02AA2ADE}" type="pres">
      <dgm:prSet presAssocID="{F0B4A18D-B747-493E-AFFE-E2CFDC25C7B8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539A66-B2BC-4057-99FD-58A4ED48502A}" type="pres">
      <dgm:prSet presAssocID="{F0B4A18D-B747-493E-AFFE-E2CFDC25C7B8}" presName="hierChild4" presStyleCnt="0"/>
      <dgm:spPr/>
    </dgm:pt>
    <dgm:pt modelId="{0E62F20E-C757-444A-91D0-DE081A1D7086}" type="pres">
      <dgm:prSet presAssocID="{16568708-5FCF-4564-B292-665C124C42BD}" presName="Name10" presStyleLbl="parChTrans1D2" presStyleIdx="1" presStyleCnt="2"/>
      <dgm:spPr/>
      <dgm:t>
        <a:bodyPr/>
        <a:lstStyle/>
        <a:p>
          <a:endParaRPr lang="en-US"/>
        </a:p>
      </dgm:t>
    </dgm:pt>
    <dgm:pt modelId="{8FD4B06A-5E94-4065-B35E-72598BEFEB33}" type="pres">
      <dgm:prSet presAssocID="{6BCA333B-F25F-41E4-BCD0-CC4AC644AE36}" presName="hierRoot2" presStyleCnt="0"/>
      <dgm:spPr/>
    </dgm:pt>
    <dgm:pt modelId="{3B704BDC-6EE8-407B-9041-4E150F3FB71C}" type="pres">
      <dgm:prSet presAssocID="{6BCA333B-F25F-41E4-BCD0-CC4AC644AE36}" presName="composite2" presStyleCnt="0"/>
      <dgm:spPr/>
    </dgm:pt>
    <dgm:pt modelId="{4AB1D080-C21C-47D5-A08C-8276CBEE2DB7}" type="pres">
      <dgm:prSet presAssocID="{6BCA333B-F25F-41E4-BCD0-CC4AC644AE36}" presName="background2" presStyleLbl="node2" presStyleIdx="1" presStyleCnt="2"/>
      <dgm:spPr/>
    </dgm:pt>
    <dgm:pt modelId="{C24013B8-95D3-43FE-B878-2C8E258A06FB}" type="pres">
      <dgm:prSet presAssocID="{6BCA333B-F25F-41E4-BCD0-CC4AC644AE36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F297BB-A0CF-4F6A-81FF-DFFB95102040}" type="pres">
      <dgm:prSet presAssocID="{6BCA333B-F25F-41E4-BCD0-CC4AC644AE36}" presName="hierChild3" presStyleCnt="0"/>
      <dgm:spPr/>
    </dgm:pt>
    <dgm:pt modelId="{D1538341-E1E5-47FF-9862-64D4F4EEC33B}" type="pres">
      <dgm:prSet presAssocID="{0676E6C9-B698-471D-9084-3303776EB282}" presName="Name17" presStyleLbl="parChTrans1D3" presStyleIdx="1" presStyleCnt="3"/>
      <dgm:spPr/>
      <dgm:t>
        <a:bodyPr/>
        <a:lstStyle/>
        <a:p>
          <a:endParaRPr lang="en-US"/>
        </a:p>
      </dgm:t>
    </dgm:pt>
    <dgm:pt modelId="{FEE31F73-3B8C-4F61-9ECF-447429734122}" type="pres">
      <dgm:prSet presAssocID="{F82B23D4-7021-4E4B-9113-CE0E0FA5F911}" presName="hierRoot3" presStyleCnt="0"/>
      <dgm:spPr/>
    </dgm:pt>
    <dgm:pt modelId="{348F3E1E-54B0-44AB-BF9C-9826013A193D}" type="pres">
      <dgm:prSet presAssocID="{F82B23D4-7021-4E4B-9113-CE0E0FA5F911}" presName="composite3" presStyleCnt="0"/>
      <dgm:spPr/>
    </dgm:pt>
    <dgm:pt modelId="{8248580B-59BF-48B5-8145-2EED9F72CFDB}" type="pres">
      <dgm:prSet presAssocID="{F82B23D4-7021-4E4B-9113-CE0E0FA5F911}" presName="background3" presStyleLbl="node3" presStyleIdx="1" presStyleCnt="3"/>
      <dgm:spPr/>
    </dgm:pt>
    <dgm:pt modelId="{92092CC9-05B0-406D-A469-8CCEF4293788}" type="pres">
      <dgm:prSet presAssocID="{F82B23D4-7021-4E4B-9113-CE0E0FA5F911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82CDA0-1174-4B1A-BF66-6E4C0B00A9BD}" type="pres">
      <dgm:prSet presAssocID="{F82B23D4-7021-4E4B-9113-CE0E0FA5F911}" presName="hierChild4" presStyleCnt="0"/>
      <dgm:spPr/>
    </dgm:pt>
    <dgm:pt modelId="{483DA1AB-87DC-4990-BDF4-9F3D0CE11017}" type="pres">
      <dgm:prSet presAssocID="{0F701AAD-C19B-4396-B4EE-9A5A986439EE}" presName="Name17" presStyleLbl="parChTrans1D3" presStyleIdx="2" presStyleCnt="3"/>
      <dgm:spPr/>
      <dgm:t>
        <a:bodyPr/>
        <a:lstStyle/>
        <a:p>
          <a:endParaRPr lang="en-US"/>
        </a:p>
      </dgm:t>
    </dgm:pt>
    <dgm:pt modelId="{FFEB3016-51A9-49B0-96CE-FB71F68033BE}" type="pres">
      <dgm:prSet presAssocID="{CC2FE5BA-009C-47E9-B716-289BD7FAC01D}" presName="hierRoot3" presStyleCnt="0"/>
      <dgm:spPr/>
    </dgm:pt>
    <dgm:pt modelId="{76353AFD-139E-4FE4-8659-623F820B032F}" type="pres">
      <dgm:prSet presAssocID="{CC2FE5BA-009C-47E9-B716-289BD7FAC01D}" presName="composite3" presStyleCnt="0"/>
      <dgm:spPr/>
    </dgm:pt>
    <dgm:pt modelId="{2F7FC77E-6AB5-493B-9D82-60AD0E06D9B6}" type="pres">
      <dgm:prSet presAssocID="{CC2FE5BA-009C-47E9-B716-289BD7FAC01D}" presName="background3" presStyleLbl="node3" presStyleIdx="2" presStyleCnt="3"/>
      <dgm:spPr/>
    </dgm:pt>
    <dgm:pt modelId="{9C3D427B-5EAA-45E8-8C63-9880778A9FE9}" type="pres">
      <dgm:prSet presAssocID="{CC2FE5BA-009C-47E9-B716-289BD7FAC01D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84E67B-7F5A-4325-BE3A-BF00D2FE474D}" type="pres">
      <dgm:prSet presAssocID="{CC2FE5BA-009C-47E9-B716-289BD7FAC01D}" presName="hierChild4" presStyleCnt="0"/>
      <dgm:spPr/>
    </dgm:pt>
  </dgm:ptLst>
  <dgm:cxnLst>
    <dgm:cxn modelId="{B3AB390C-79EF-4B89-ABD7-25FA4B1E47A2}" type="presOf" srcId="{851A68C8-0FA8-44BC-A05E-528252378481}" destId="{F067AA32-7752-48D3-B516-46D85ED43039}" srcOrd="0" destOrd="0" presId="urn:microsoft.com/office/officeart/2005/8/layout/hierarchy1"/>
    <dgm:cxn modelId="{CD29DD9B-9556-4911-B671-47BCE86E56CC}" type="presOf" srcId="{F0B4A18D-B747-493E-AFFE-E2CFDC25C7B8}" destId="{5689BCA7-F3FF-4D6B-8101-595B02AA2ADE}" srcOrd="0" destOrd="0" presId="urn:microsoft.com/office/officeart/2005/8/layout/hierarchy1"/>
    <dgm:cxn modelId="{4AFC82DE-2045-4254-914D-4735DA7289B5}" type="presOf" srcId="{F82B23D4-7021-4E4B-9113-CE0E0FA5F911}" destId="{92092CC9-05B0-406D-A469-8CCEF4293788}" srcOrd="0" destOrd="0" presId="urn:microsoft.com/office/officeart/2005/8/layout/hierarchy1"/>
    <dgm:cxn modelId="{C0B040CB-FC03-49F2-A1BC-C82E7A175EB1}" type="presOf" srcId="{0F701AAD-C19B-4396-B4EE-9A5A986439EE}" destId="{483DA1AB-87DC-4990-BDF4-9F3D0CE11017}" srcOrd="0" destOrd="0" presId="urn:microsoft.com/office/officeart/2005/8/layout/hierarchy1"/>
    <dgm:cxn modelId="{CCB1CCF5-DCF8-4868-A069-99DC78F68B6A}" type="presOf" srcId="{6BCA333B-F25F-41E4-BCD0-CC4AC644AE36}" destId="{C24013B8-95D3-43FE-B878-2C8E258A06FB}" srcOrd="0" destOrd="0" presId="urn:microsoft.com/office/officeart/2005/8/layout/hierarchy1"/>
    <dgm:cxn modelId="{35AF44CE-C2BB-495E-81CF-72DCAE621F51}" type="presOf" srcId="{CC2FE5BA-009C-47E9-B716-289BD7FAC01D}" destId="{9C3D427B-5EAA-45E8-8C63-9880778A9FE9}" srcOrd="0" destOrd="0" presId="urn:microsoft.com/office/officeart/2005/8/layout/hierarchy1"/>
    <dgm:cxn modelId="{3BCDFE96-CB54-4AC8-829C-E2637A633884}" srcId="{769A8260-EFBF-4182-A74C-BAEE0CFA98E6}" destId="{6BCA333B-F25F-41E4-BCD0-CC4AC644AE36}" srcOrd="1" destOrd="0" parTransId="{16568708-5FCF-4564-B292-665C124C42BD}" sibTransId="{9683D3E3-5531-4261-9D5A-6D5F5C37B1CF}"/>
    <dgm:cxn modelId="{901D86F0-D3E6-4A0C-A043-B39ACE1AABB0}" srcId="{6BCA333B-F25F-41E4-BCD0-CC4AC644AE36}" destId="{CC2FE5BA-009C-47E9-B716-289BD7FAC01D}" srcOrd="1" destOrd="0" parTransId="{0F701AAD-C19B-4396-B4EE-9A5A986439EE}" sibTransId="{B0C074AE-4455-4874-8693-07228398EAED}"/>
    <dgm:cxn modelId="{E6E53D6E-79E3-42CF-A8D3-0AC8C16505E9}" srcId="{851A68C8-0FA8-44BC-A05E-528252378481}" destId="{F0B4A18D-B747-493E-AFFE-E2CFDC25C7B8}" srcOrd="0" destOrd="0" parTransId="{E74696B3-F279-4EF5-BFEA-EC3C5E11C98E}" sibTransId="{144FDBCF-7688-41CD-A56E-1FF87E41E179}"/>
    <dgm:cxn modelId="{AC5B52A3-3B74-4D27-B152-5C67D4B50EC2}" type="presOf" srcId="{0676E6C9-B698-471D-9084-3303776EB282}" destId="{D1538341-E1E5-47FF-9862-64D4F4EEC33B}" srcOrd="0" destOrd="0" presId="urn:microsoft.com/office/officeart/2005/8/layout/hierarchy1"/>
    <dgm:cxn modelId="{5A3B2A73-DD0F-4FB2-8C57-45FCCE562430}" type="presOf" srcId="{B05901F0-DA31-41C3-A9A1-34FF55D9C417}" destId="{8FDB84FF-3CED-43B8-B8CE-E2B8E60B8814}" srcOrd="0" destOrd="0" presId="urn:microsoft.com/office/officeart/2005/8/layout/hierarchy1"/>
    <dgm:cxn modelId="{623263EF-1C36-40AE-B1AD-80DC697186AA}" srcId="{B05901F0-DA31-41C3-A9A1-34FF55D9C417}" destId="{769A8260-EFBF-4182-A74C-BAEE0CFA98E6}" srcOrd="0" destOrd="0" parTransId="{2B59AFA1-31C2-4A1C-92F8-D820D4DEC268}" sibTransId="{86B89B3D-EBE0-4DD1-B845-1E3DE06740A3}"/>
    <dgm:cxn modelId="{9E1A61E7-A771-4D56-8D72-0B2C3312878B}" type="presOf" srcId="{C0AAD8C3-6202-4DA5-8786-B6C0F1F4DD77}" destId="{1B343D0B-DA45-4EC9-82C9-877D50663C1F}" srcOrd="0" destOrd="0" presId="urn:microsoft.com/office/officeart/2005/8/layout/hierarchy1"/>
    <dgm:cxn modelId="{DB07346A-1C7F-4EA7-8FC6-A68727DA6637}" srcId="{6BCA333B-F25F-41E4-BCD0-CC4AC644AE36}" destId="{F82B23D4-7021-4E4B-9113-CE0E0FA5F911}" srcOrd="0" destOrd="0" parTransId="{0676E6C9-B698-471D-9084-3303776EB282}" sibTransId="{BBF9307C-215F-42B4-9A48-662D76CE6F69}"/>
    <dgm:cxn modelId="{7F277C3C-A677-4F5E-BC57-D9A506F38BED}" srcId="{769A8260-EFBF-4182-A74C-BAEE0CFA98E6}" destId="{851A68C8-0FA8-44BC-A05E-528252378481}" srcOrd="0" destOrd="0" parTransId="{C0AAD8C3-6202-4DA5-8786-B6C0F1F4DD77}" sibTransId="{26D99258-EFFF-480A-B7CD-AAE7119F26CA}"/>
    <dgm:cxn modelId="{47C51A1A-2F0E-4E02-952C-45333722A860}" type="presOf" srcId="{E74696B3-F279-4EF5-BFEA-EC3C5E11C98E}" destId="{BACB8C4E-C424-484A-BFCA-7AC20FBD5158}" srcOrd="0" destOrd="0" presId="urn:microsoft.com/office/officeart/2005/8/layout/hierarchy1"/>
    <dgm:cxn modelId="{17663D7D-47DF-4EF9-95F9-7B99B1F6B284}" type="presOf" srcId="{16568708-5FCF-4564-B292-665C124C42BD}" destId="{0E62F20E-C757-444A-91D0-DE081A1D7086}" srcOrd="0" destOrd="0" presId="urn:microsoft.com/office/officeart/2005/8/layout/hierarchy1"/>
    <dgm:cxn modelId="{6D590371-7531-4BEB-9A3C-F320623AA048}" type="presOf" srcId="{769A8260-EFBF-4182-A74C-BAEE0CFA98E6}" destId="{AA7E5600-06D1-4755-B3AD-DEC2324452EB}" srcOrd="0" destOrd="0" presId="urn:microsoft.com/office/officeart/2005/8/layout/hierarchy1"/>
    <dgm:cxn modelId="{22A14398-2EC3-49E7-93A2-AA7FE65F49BD}" type="presParOf" srcId="{8FDB84FF-3CED-43B8-B8CE-E2B8E60B8814}" destId="{9924E291-85D8-46D1-AF87-2C7351DB999E}" srcOrd="0" destOrd="0" presId="urn:microsoft.com/office/officeart/2005/8/layout/hierarchy1"/>
    <dgm:cxn modelId="{5555C617-289E-4528-984A-28A8ACED5A56}" type="presParOf" srcId="{9924E291-85D8-46D1-AF87-2C7351DB999E}" destId="{9CBE3E2A-6D82-46E7-8335-971C2275E7C5}" srcOrd="0" destOrd="0" presId="urn:microsoft.com/office/officeart/2005/8/layout/hierarchy1"/>
    <dgm:cxn modelId="{5FA30327-0AF0-4F32-81CC-E9AD178BDE54}" type="presParOf" srcId="{9CBE3E2A-6D82-46E7-8335-971C2275E7C5}" destId="{0AF77A55-0C7C-4AC2-8B43-B457B0CCE4F1}" srcOrd="0" destOrd="0" presId="urn:microsoft.com/office/officeart/2005/8/layout/hierarchy1"/>
    <dgm:cxn modelId="{C7934EC6-2FD6-417E-839C-D7D9A3A50D32}" type="presParOf" srcId="{9CBE3E2A-6D82-46E7-8335-971C2275E7C5}" destId="{AA7E5600-06D1-4755-B3AD-DEC2324452EB}" srcOrd="1" destOrd="0" presId="urn:microsoft.com/office/officeart/2005/8/layout/hierarchy1"/>
    <dgm:cxn modelId="{30F88592-88E8-4454-9C26-48011D6C96BB}" type="presParOf" srcId="{9924E291-85D8-46D1-AF87-2C7351DB999E}" destId="{54622319-A34D-4115-B331-F4965E2ED5DF}" srcOrd="1" destOrd="0" presId="urn:microsoft.com/office/officeart/2005/8/layout/hierarchy1"/>
    <dgm:cxn modelId="{67062FA1-004C-40FC-B6B3-C221A38D7FA4}" type="presParOf" srcId="{54622319-A34D-4115-B331-F4965E2ED5DF}" destId="{1B343D0B-DA45-4EC9-82C9-877D50663C1F}" srcOrd="0" destOrd="0" presId="urn:microsoft.com/office/officeart/2005/8/layout/hierarchy1"/>
    <dgm:cxn modelId="{5CC32ED4-5F01-4765-A719-1DD92D783250}" type="presParOf" srcId="{54622319-A34D-4115-B331-F4965E2ED5DF}" destId="{E6F2613B-F364-4026-AE75-22143B328EC4}" srcOrd="1" destOrd="0" presId="urn:microsoft.com/office/officeart/2005/8/layout/hierarchy1"/>
    <dgm:cxn modelId="{7825C132-0900-40F8-BCCB-04078C1F43F7}" type="presParOf" srcId="{E6F2613B-F364-4026-AE75-22143B328EC4}" destId="{4C9E7674-A069-4BE8-AEF8-6E9698837796}" srcOrd="0" destOrd="0" presId="urn:microsoft.com/office/officeart/2005/8/layout/hierarchy1"/>
    <dgm:cxn modelId="{8E5A2FB7-5F60-4EF2-913D-75C3F12C9EE4}" type="presParOf" srcId="{4C9E7674-A069-4BE8-AEF8-6E9698837796}" destId="{BDE546DC-38FC-4987-8EE0-7B4E631727D8}" srcOrd="0" destOrd="0" presId="urn:microsoft.com/office/officeart/2005/8/layout/hierarchy1"/>
    <dgm:cxn modelId="{9E7FDD86-1847-4471-B9F0-49B87CCE8CE1}" type="presParOf" srcId="{4C9E7674-A069-4BE8-AEF8-6E9698837796}" destId="{F067AA32-7752-48D3-B516-46D85ED43039}" srcOrd="1" destOrd="0" presId="urn:microsoft.com/office/officeart/2005/8/layout/hierarchy1"/>
    <dgm:cxn modelId="{152C8B38-8777-4E05-A370-014AF14C5D95}" type="presParOf" srcId="{E6F2613B-F364-4026-AE75-22143B328EC4}" destId="{4A1C786A-E940-4A4E-AF59-1878FF31FA7C}" srcOrd="1" destOrd="0" presId="urn:microsoft.com/office/officeart/2005/8/layout/hierarchy1"/>
    <dgm:cxn modelId="{6AD9472E-5E64-4927-A194-D39372FDEEC7}" type="presParOf" srcId="{4A1C786A-E940-4A4E-AF59-1878FF31FA7C}" destId="{BACB8C4E-C424-484A-BFCA-7AC20FBD5158}" srcOrd="0" destOrd="0" presId="urn:microsoft.com/office/officeart/2005/8/layout/hierarchy1"/>
    <dgm:cxn modelId="{2EFEBDA5-300D-4827-8DE9-7D5E4D8E3C2F}" type="presParOf" srcId="{4A1C786A-E940-4A4E-AF59-1878FF31FA7C}" destId="{36BF62B8-927E-491B-9CEC-50243B3F5688}" srcOrd="1" destOrd="0" presId="urn:microsoft.com/office/officeart/2005/8/layout/hierarchy1"/>
    <dgm:cxn modelId="{E11BA276-B7BD-4BC2-B59A-D867D7C6DBBA}" type="presParOf" srcId="{36BF62B8-927E-491B-9CEC-50243B3F5688}" destId="{E7901D21-7A87-43F0-82FA-D6F80CF4B8EC}" srcOrd="0" destOrd="0" presId="urn:microsoft.com/office/officeart/2005/8/layout/hierarchy1"/>
    <dgm:cxn modelId="{207982D5-B6F4-46DE-AB7A-B3A2E6C19D0F}" type="presParOf" srcId="{E7901D21-7A87-43F0-82FA-D6F80CF4B8EC}" destId="{8E6233F5-D92D-4E2B-BCDA-392995D4F0D5}" srcOrd="0" destOrd="0" presId="urn:microsoft.com/office/officeart/2005/8/layout/hierarchy1"/>
    <dgm:cxn modelId="{0AD99E93-59E3-4B8E-AFC9-5E75762835C3}" type="presParOf" srcId="{E7901D21-7A87-43F0-82FA-D6F80CF4B8EC}" destId="{5689BCA7-F3FF-4D6B-8101-595B02AA2ADE}" srcOrd="1" destOrd="0" presId="urn:microsoft.com/office/officeart/2005/8/layout/hierarchy1"/>
    <dgm:cxn modelId="{CA555CDE-35BA-41F5-9548-881BF3A5DAE8}" type="presParOf" srcId="{36BF62B8-927E-491B-9CEC-50243B3F5688}" destId="{69539A66-B2BC-4057-99FD-58A4ED48502A}" srcOrd="1" destOrd="0" presId="urn:microsoft.com/office/officeart/2005/8/layout/hierarchy1"/>
    <dgm:cxn modelId="{6E45C1C5-2B79-4041-800C-38300EE41E85}" type="presParOf" srcId="{54622319-A34D-4115-B331-F4965E2ED5DF}" destId="{0E62F20E-C757-444A-91D0-DE081A1D7086}" srcOrd="2" destOrd="0" presId="urn:microsoft.com/office/officeart/2005/8/layout/hierarchy1"/>
    <dgm:cxn modelId="{0279EF26-C028-45ED-83FB-ECDDFAE43AA4}" type="presParOf" srcId="{54622319-A34D-4115-B331-F4965E2ED5DF}" destId="{8FD4B06A-5E94-4065-B35E-72598BEFEB33}" srcOrd="3" destOrd="0" presId="urn:microsoft.com/office/officeart/2005/8/layout/hierarchy1"/>
    <dgm:cxn modelId="{8C3A713C-7636-4E1C-903B-65CEF7DA2E06}" type="presParOf" srcId="{8FD4B06A-5E94-4065-B35E-72598BEFEB33}" destId="{3B704BDC-6EE8-407B-9041-4E150F3FB71C}" srcOrd="0" destOrd="0" presId="urn:microsoft.com/office/officeart/2005/8/layout/hierarchy1"/>
    <dgm:cxn modelId="{9AF6184B-D48C-4235-8C6A-AC3DAA21742B}" type="presParOf" srcId="{3B704BDC-6EE8-407B-9041-4E150F3FB71C}" destId="{4AB1D080-C21C-47D5-A08C-8276CBEE2DB7}" srcOrd="0" destOrd="0" presId="urn:microsoft.com/office/officeart/2005/8/layout/hierarchy1"/>
    <dgm:cxn modelId="{2811F5C7-4256-4553-AF26-6993A5A71B78}" type="presParOf" srcId="{3B704BDC-6EE8-407B-9041-4E150F3FB71C}" destId="{C24013B8-95D3-43FE-B878-2C8E258A06FB}" srcOrd="1" destOrd="0" presId="urn:microsoft.com/office/officeart/2005/8/layout/hierarchy1"/>
    <dgm:cxn modelId="{DACC7F91-E82C-4D24-B37B-FB85EDC625E6}" type="presParOf" srcId="{8FD4B06A-5E94-4065-B35E-72598BEFEB33}" destId="{1DF297BB-A0CF-4F6A-81FF-DFFB95102040}" srcOrd="1" destOrd="0" presId="urn:microsoft.com/office/officeart/2005/8/layout/hierarchy1"/>
    <dgm:cxn modelId="{BEB0933B-581C-4885-A37D-1DE8A5CB7B3F}" type="presParOf" srcId="{1DF297BB-A0CF-4F6A-81FF-DFFB95102040}" destId="{D1538341-E1E5-47FF-9862-64D4F4EEC33B}" srcOrd="0" destOrd="0" presId="urn:microsoft.com/office/officeart/2005/8/layout/hierarchy1"/>
    <dgm:cxn modelId="{7DC467D7-5B48-4A0E-B329-7B0181DECCEA}" type="presParOf" srcId="{1DF297BB-A0CF-4F6A-81FF-DFFB95102040}" destId="{FEE31F73-3B8C-4F61-9ECF-447429734122}" srcOrd="1" destOrd="0" presId="urn:microsoft.com/office/officeart/2005/8/layout/hierarchy1"/>
    <dgm:cxn modelId="{25CFB1B2-AE12-44DB-966B-AC83E05FE878}" type="presParOf" srcId="{FEE31F73-3B8C-4F61-9ECF-447429734122}" destId="{348F3E1E-54B0-44AB-BF9C-9826013A193D}" srcOrd="0" destOrd="0" presId="urn:microsoft.com/office/officeart/2005/8/layout/hierarchy1"/>
    <dgm:cxn modelId="{0314B804-25E1-4BAD-9EBD-2C65B96F7EA7}" type="presParOf" srcId="{348F3E1E-54B0-44AB-BF9C-9826013A193D}" destId="{8248580B-59BF-48B5-8145-2EED9F72CFDB}" srcOrd="0" destOrd="0" presId="urn:microsoft.com/office/officeart/2005/8/layout/hierarchy1"/>
    <dgm:cxn modelId="{3E9EAFB0-BB67-4396-8251-0D9DE0006FF1}" type="presParOf" srcId="{348F3E1E-54B0-44AB-BF9C-9826013A193D}" destId="{92092CC9-05B0-406D-A469-8CCEF4293788}" srcOrd="1" destOrd="0" presId="urn:microsoft.com/office/officeart/2005/8/layout/hierarchy1"/>
    <dgm:cxn modelId="{ABDF506F-797F-462B-A1DA-D81F87297C3B}" type="presParOf" srcId="{FEE31F73-3B8C-4F61-9ECF-447429734122}" destId="{9B82CDA0-1174-4B1A-BF66-6E4C0B00A9BD}" srcOrd="1" destOrd="0" presId="urn:microsoft.com/office/officeart/2005/8/layout/hierarchy1"/>
    <dgm:cxn modelId="{3BC0EA5C-DF9C-47C4-B4F6-06FF6750C2DF}" type="presParOf" srcId="{1DF297BB-A0CF-4F6A-81FF-DFFB95102040}" destId="{483DA1AB-87DC-4990-BDF4-9F3D0CE11017}" srcOrd="2" destOrd="0" presId="urn:microsoft.com/office/officeart/2005/8/layout/hierarchy1"/>
    <dgm:cxn modelId="{28DDBE79-2D85-49E4-9CFD-69248045E283}" type="presParOf" srcId="{1DF297BB-A0CF-4F6A-81FF-DFFB95102040}" destId="{FFEB3016-51A9-49B0-96CE-FB71F68033BE}" srcOrd="3" destOrd="0" presId="urn:microsoft.com/office/officeart/2005/8/layout/hierarchy1"/>
    <dgm:cxn modelId="{A2FD8919-E446-4BDE-B834-96D636891DB5}" type="presParOf" srcId="{FFEB3016-51A9-49B0-96CE-FB71F68033BE}" destId="{76353AFD-139E-4FE4-8659-623F820B032F}" srcOrd="0" destOrd="0" presId="urn:microsoft.com/office/officeart/2005/8/layout/hierarchy1"/>
    <dgm:cxn modelId="{B75DECC2-503D-4565-A6C6-F69C34139EA0}" type="presParOf" srcId="{76353AFD-139E-4FE4-8659-623F820B032F}" destId="{2F7FC77E-6AB5-493B-9D82-60AD0E06D9B6}" srcOrd="0" destOrd="0" presId="urn:microsoft.com/office/officeart/2005/8/layout/hierarchy1"/>
    <dgm:cxn modelId="{9CD3C27F-8D91-4245-97ED-6B8A2AFD0E9E}" type="presParOf" srcId="{76353AFD-139E-4FE4-8659-623F820B032F}" destId="{9C3D427B-5EAA-45E8-8C63-9880778A9FE9}" srcOrd="1" destOrd="0" presId="urn:microsoft.com/office/officeart/2005/8/layout/hierarchy1"/>
    <dgm:cxn modelId="{90593537-8ED8-4E04-B3B4-8DB3E15840EB}" type="presParOf" srcId="{FFEB3016-51A9-49B0-96CE-FB71F68033BE}" destId="{8484E67B-7F5A-4325-BE3A-BF00D2FE474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2026774-FF9A-4DA0-8863-2B0E47135AAA}">
      <dsp:nvSpPr>
        <dsp:cNvPr id="0" name=""/>
        <dsp:cNvSpPr/>
      </dsp:nvSpPr>
      <dsp:spPr>
        <a:xfrm>
          <a:off x="5925532" y="2827383"/>
          <a:ext cx="1737300" cy="413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719"/>
              </a:lnTo>
              <a:lnTo>
                <a:pt x="1737300" y="281719"/>
              </a:lnTo>
              <a:lnTo>
                <a:pt x="1737300" y="41339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7A4D46-1DFD-4E60-B77A-954F4BA46ACB}">
      <dsp:nvSpPr>
        <dsp:cNvPr id="0" name=""/>
        <dsp:cNvSpPr/>
      </dsp:nvSpPr>
      <dsp:spPr>
        <a:xfrm>
          <a:off x="5879812" y="2827383"/>
          <a:ext cx="91440" cy="4133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339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4B35C1-824B-4551-B3E7-9CD958F626D1}">
      <dsp:nvSpPr>
        <dsp:cNvPr id="0" name=""/>
        <dsp:cNvSpPr/>
      </dsp:nvSpPr>
      <dsp:spPr>
        <a:xfrm>
          <a:off x="4188231" y="2827383"/>
          <a:ext cx="1737300" cy="413398"/>
        </a:xfrm>
        <a:custGeom>
          <a:avLst/>
          <a:gdLst/>
          <a:ahLst/>
          <a:cxnLst/>
          <a:rect l="0" t="0" r="0" b="0"/>
          <a:pathLst>
            <a:path>
              <a:moveTo>
                <a:pt x="1737300" y="0"/>
              </a:moveTo>
              <a:lnTo>
                <a:pt x="1737300" y="281719"/>
              </a:lnTo>
              <a:lnTo>
                <a:pt x="0" y="281719"/>
              </a:lnTo>
              <a:lnTo>
                <a:pt x="0" y="41339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BE784-95BC-4EEC-B45A-C7045710E370}">
      <dsp:nvSpPr>
        <dsp:cNvPr id="0" name=""/>
        <dsp:cNvSpPr/>
      </dsp:nvSpPr>
      <dsp:spPr>
        <a:xfrm>
          <a:off x="3753906" y="1511378"/>
          <a:ext cx="2171625" cy="413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719"/>
              </a:lnTo>
              <a:lnTo>
                <a:pt x="2171625" y="281719"/>
              </a:lnTo>
              <a:lnTo>
                <a:pt x="2171625" y="4133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BD741-0009-4773-A930-5CBD56223BA5}">
      <dsp:nvSpPr>
        <dsp:cNvPr id="0" name=""/>
        <dsp:cNvSpPr/>
      </dsp:nvSpPr>
      <dsp:spPr>
        <a:xfrm>
          <a:off x="1582281" y="2827383"/>
          <a:ext cx="868650" cy="413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719"/>
              </a:lnTo>
              <a:lnTo>
                <a:pt x="868650" y="281719"/>
              </a:lnTo>
              <a:lnTo>
                <a:pt x="868650" y="41339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49832-BB05-4D06-8683-6553B0F06735}">
      <dsp:nvSpPr>
        <dsp:cNvPr id="0" name=""/>
        <dsp:cNvSpPr/>
      </dsp:nvSpPr>
      <dsp:spPr>
        <a:xfrm>
          <a:off x="713630" y="2827383"/>
          <a:ext cx="868650" cy="413398"/>
        </a:xfrm>
        <a:custGeom>
          <a:avLst/>
          <a:gdLst/>
          <a:ahLst/>
          <a:cxnLst/>
          <a:rect l="0" t="0" r="0" b="0"/>
          <a:pathLst>
            <a:path>
              <a:moveTo>
                <a:pt x="868650" y="0"/>
              </a:moveTo>
              <a:lnTo>
                <a:pt x="868650" y="281719"/>
              </a:lnTo>
              <a:lnTo>
                <a:pt x="0" y="281719"/>
              </a:lnTo>
              <a:lnTo>
                <a:pt x="0" y="41339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809B7-B56F-42EC-96FA-9BD0CEAA66EC}">
      <dsp:nvSpPr>
        <dsp:cNvPr id="0" name=""/>
        <dsp:cNvSpPr/>
      </dsp:nvSpPr>
      <dsp:spPr>
        <a:xfrm>
          <a:off x="1582281" y="1511378"/>
          <a:ext cx="2171625" cy="413398"/>
        </a:xfrm>
        <a:custGeom>
          <a:avLst/>
          <a:gdLst/>
          <a:ahLst/>
          <a:cxnLst/>
          <a:rect l="0" t="0" r="0" b="0"/>
          <a:pathLst>
            <a:path>
              <a:moveTo>
                <a:pt x="2171625" y="0"/>
              </a:moveTo>
              <a:lnTo>
                <a:pt x="2171625" y="281719"/>
              </a:lnTo>
              <a:lnTo>
                <a:pt x="0" y="281719"/>
              </a:lnTo>
              <a:lnTo>
                <a:pt x="0" y="4133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08610-C07C-408E-8786-7E68B47FFBDC}">
      <dsp:nvSpPr>
        <dsp:cNvPr id="0" name=""/>
        <dsp:cNvSpPr/>
      </dsp:nvSpPr>
      <dsp:spPr>
        <a:xfrm>
          <a:off x="3043192" y="608771"/>
          <a:ext cx="1421427" cy="90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440A3C-2926-4A39-9A9A-997F92D015FA}">
      <dsp:nvSpPr>
        <dsp:cNvPr id="0" name=""/>
        <dsp:cNvSpPr/>
      </dsp:nvSpPr>
      <dsp:spPr>
        <a:xfrm>
          <a:off x="3201129" y="758811"/>
          <a:ext cx="1421427" cy="902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Types of ROM</a:t>
          </a:r>
          <a:endParaRPr lang="en-US" sz="2300" kern="1200" dirty="0"/>
        </a:p>
      </dsp:txBody>
      <dsp:txXfrm>
        <a:off x="3201129" y="758811"/>
        <a:ext cx="1421427" cy="902606"/>
      </dsp:txXfrm>
    </dsp:sp>
    <dsp:sp modelId="{649368EA-C375-4072-ABF7-93AC1E674804}">
      <dsp:nvSpPr>
        <dsp:cNvPr id="0" name=""/>
        <dsp:cNvSpPr/>
      </dsp:nvSpPr>
      <dsp:spPr>
        <a:xfrm>
          <a:off x="871567" y="1924776"/>
          <a:ext cx="1421427" cy="90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45639C-E7B8-40F7-BDD2-1E0BA379A795}">
      <dsp:nvSpPr>
        <dsp:cNvPr id="0" name=""/>
        <dsp:cNvSpPr/>
      </dsp:nvSpPr>
      <dsp:spPr>
        <a:xfrm>
          <a:off x="1029503" y="2074816"/>
          <a:ext cx="1421427" cy="902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Bipolar</a:t>
          </a:r>
          <a:endParaRPr lang="en-US" sz="2300" kern="1200" dirty="0"/>
        </a:p>
      </dsp:txBody>
      <dsp:txXfrm>
        <a:off x="1029503" y="2074816"/>
        <a:ext cx="1421427" cy="902606"/>
      </dsp:txXfrm>
    </dsp:sp>
    <dsp:sp modelId="{53979186-94CE-4CFD-8692-CEE8E12380F7}">
      <dsp:nvSpPr>
        <dsp:cNvPr id="0" name=""/>
        <dsp:cNvSpPr/>
      </dsp:nvSpPr>
      <dsp:spPr>
        <a:xfrm>
          <a:off x="2917" y="3240782"/>
          <a:ext cx="1421427" cy="90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09D4447-3270-4E12-99F0-7202BF2B23F2}">
      <dsp:nvSpPr>
        <dsp:cNvPr id="0" name=""/>
        <dsp:cNvSpPr/>
      </dsp:nvSpPr>
      <dsp:spPr>
        <a:xfrm>
          <a:off x="160853" y="3390821"/>
          <a:ext cx="1421427" cy="902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Mask ROM</a:t>
          </a:r>
          <a:endParaRPr lang="en-US" sz="2300" kern="1200" dirty="0"/>
        </a:p>
      </dsp:txBody>
      <dsp:txXfrm>
        <a:off x="160853" y="3390821"/>
        <a:ext cx="1421427" cy="902606"/>
      </dsp:txXfrm>
    </dsp:sp>
    <dsp:sp modelId="{46DA3AFB-DC32-42AA-93EA-2D8E7D381BE3}">
      <dsp:nvSpPr>
        <dsp:cNvPr id="0" name=""/>
        <dsp:cNvSpPr/>
      </dsp:nvSpPr>
      <dsp:spPr>
        <a:xfrm>
          <a:off x="1740217" y="3240782"/>
          <a:ext cx="1421427" cy="90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7CF0D93-3E65-40AB-8AA2-A15C5BE992A7}">
      <dsp:nvSpPr>
        <dsp:cNvPr id="0" name=""/>
        <dsp:cNvSpPr/>
      </dsp:nvSpPr>
      <dsp:spPr>
        <a:xfrm>
          <a:off x="1898153" y="3390821"/>
          <a:ext cx="1421427" cy="902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PROM</a:t>
          </a:r>
          <a:endParaRPr lang="en-US" sz="2300" kern="1200" dirty="0"/>
        </a:p>
      </dsp:txBody>
      <dsp:txXfrm>
        <a:off x="1898153" y="3390821"/>
        <a:ext cx="1421427" cy="902606"/>
      </dsp:txXfrm>
    </dsp:sp>
    <dsp:sp modelId="{3D05760C-C6A2-46B9-94B3-3E7C11050960}">
      <dsp:nvSpPr>
        <dsp:cNvPr id="0" name=""/>
        <dsp:cNvSpPr/>
      </dsp:nvSpPr>
      <dsp:spPr>
        <a:xfrm>
          <a:off x="5214818" y="1924776"/>
          <a:ext cx="1421427" cy="90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617D798-2288-4E4E-9A12-9D18FEAE0769}">
      <dsp:nvSpPr>
        <dsp:cNvPr id="0" name=""/>
        <dsp:cNvSpPr/>
      </dsp:nvSpPr>
      <dsp:spPr>
        <a:xfrm>
          <a:off x="5372754" y="2074816"/>
          <a:ext cx="1421427" cy="902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MOS</a:t>
          </a:r>
          <a:endParaRPr lang="en-US" sz="2300" kern="1200" dirty="0"/>
        </a:p>
      </dsp:txBody>
      <dsp:txXfrm>
        <a:off x="5372754" y="2074816"/>
        <a:ext cx="1421427" cy="902606"/>
      </dsp:txXfrm>
    </dsp:sp>
    <dsp:sp modelId="{4E6FE20E-1344-4522-A82C-0E9FC19CDCD2}">
      <dsp:nvSpPr>
        <dsp:cNvPr id="0" name=""/>
        <dsp:cNvSpPr/>
      </dsp:nvSpPr>
      <dsp:spPr>
        <a:xfrm>
          <a:off x="3477517" y="3240782"/>
          <a:ext cx="1421427" cy="90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02A1C7-35B7-4FC8-B1E6-EB498BBB1ED5}">
      <dsp:nvSpPr>
        <dsp:cNvPr id="0" name=""/>
        <dsp:cNvSpPr/>
      </dsp:nvSpPr>
      <dsp:spPr>
        <a:xfrm>
          <a:off x="3635454" y="3390821"/>
          <a:ext cx="1421427" cy="902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Mask ROM</a:t>
          </a:r>
          <a:endParaRPr lang="en-US" sz="2300" kern="1200" dirty="0"/>
        </a:p>
      </dsp:txBody>
      <dsp:txXfrm>
        <a:off x="3635454" y="3390821"/>
        <a:ext cx="1421427" cy="902606"/>
      </dsp:txXfrm>
    </dsp:sp>
    <dsp:sp modelId="{0F837196-82B7-47AC-9C8E-F3D3C462A062}">
      <dsp:nvSpPr>
        <dsp:cNvPr id="0" name=""/>
        <dsp:cNvSpPr/>
      </dsp:nvSpPr>
      <dsp:spPr>
        <a:xfrm>
          <a:off x="5214818" y="3240782"/>
          <a:ext cx="1421427" cy="90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374AB6-483B-4D6A-B37A-7C87DD14CBE8}">
      <dsp:nvSpPr>
        <dsp:cNvPr id="0" name=""/>
        <dsp:cNvSpPr/>
      </dsp:nvSpPr>
      <dsp:spPr>
        <a:xfrm>
          <a:off x="5372754" y="3390821"/>
          <a:ext cx="1421427" cy="902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PROM</a:t>
          </a:r>
          <a:endParaRPr lang="en-US" sz="2300" kern="1200" dirty="0"/>
        </a:p>
      </dsp:txBody>
      <dsp:txXfrm>
        <a:off x="5372754" y="3390821"/>
        <a:ext cx="1421427" cy="902606"/>
      </dsp:txXfrm>
    </dsp:sp>
    <dsp:sp modelId="{D1899779-8B67-4932-A8CE-7FAC883A9677}">
      <dsp:nvSpPr>
        <dsp:cNvPr id="0" name=""/>
        <dsp:cNvSpPr/>
      </dsp:nvSpPr>
      <dsp:spPr>
        <a:xfrm>
          <a:off x="6952118" y="3240782"/>
          <a:ext cx="1421427" cy="90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BB37CF-E829-4005-A40B-A5BD69D58705}">
      <dsp:nvSpPr>
        <dsp:cNvPr id="0" name=""/>
        <dsp:cNvSpPr/>
      </dsp:nvSpPr>
      <dsp:spPr>
        <a:xfrm>
          <a:off x="7110055" y="3390821"/>
          <a:ext cx="1421427" cy="902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EEPROM</a:t>
          </a:r>
          <a:endParaRPr lang="en-US" sz="2300" kern="1200" dirty="0"/>
        </a:p>
      </dsp:txBody>
      <dsp:txXfrm>
        <a:off x="7110055" y="3390821"/>
        <a:ext cx="1421427" cy="90260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83DA1AB-87DC-4990-BDF4-9F3D0CE11017}">
      <dsp:nvSpPr>
        <dsp:cNvPr id="0" name=""/>
        <dsp:cNvSpPr/>
      </dsp:nvSpPr>
      <dsp:spPr>
        <a:xfrm>
          <a:off x="5132449" y="2859809"/>
          <a:ext cx="1119414" cy="532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046"/>
              </a:lnTo>
              <a:lnTo>
                <a:pt x="1119414" y="363046"/>
              </a:lnTo>
              <a:lnTo>
                <a:pt x="1119414" y="5327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538341-E1E5-47FF-9862-64D4F4EEC33B}">
      <dsp:nvSpPr>
        <dsp:cNvPr id="0" name=""/>
        <dsp:cNvSpPr/>
      </dsp:nvSpPr>
      <dsp:spPr>
        <a:xfrm>
          <a:off x="4013035" y="2859809"/>
          <a:ext cx="1119414" cy="532739"/>
        </a:xfrm>
        <a:custGeom>
          <a:avLst/>
          <a:gdLst/>
          <a:ahLst/>
          <a:cxnLst/>
          <a:rect l="0" t="0" r="0" b="0"/>
          <a:pathLst>
            <a:path>
              <a:moveTo>
                <a:pt x="1119414" y="0"/>
              </a:moveTo>
              <a:lnTo>
                <a:pt x="1119414" y="363046"/>
              </a:lnTo>
              <a:lnTo>
                <a:pt x="0" y="363046"/>
              </a:lnTo>
              <a:lnTo>
                <a:pt x="0" y="5327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2F20E-C757-444A-91D0-DE081A1D7086}">
      <dsp:nvSpPr>
        <dsp:cNvPr id="0" name=""/>
        <dsp:cNvSpPr/>
      </dsp:nvSpPr>
      <dsp:spPr>
        <a:xfrm>
          <a:off x="3453327" y="1163897"/>
          <a:ext cx="1679121" cy="532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046"/>
              </a:lnTo>
              <a:lnTo>
                <a:pt x="1679121" y="363046"/>
              </a:lnTo>
              <a:lnTo>
                <a:pt x="1679121" y="5327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B8C4E-C424-484A-BFCA-7AC20FBD5158}">
      <dsp:nvSpPr>
        <dsp:cNvPr id="0" name=""/>
        <dsp:cNvSpPr/>
      </dsp:nvSpPr>
      <dsp:spPr>
        <a:xfrm>
          <a:off x="1728486" y="2859809"/>
          <a:ext cx="91440" cy="532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27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343D0B-DA45-4EC9-82C9-877D50663C1F}">
      <dsp:nvSpPr>
        <dsp:cNvPr id="0" name=""/>
        <dsp:cNvSpPr/>
      </dsp:nvSpPr>
      <dsp:spPr>
        <a:xfrm>
          <a:off x="1774206" y="1163897"/>
          <a:ext cx="1679121" cy="532739"/>
        </a:xfrm>
        <a:custGeom>
          <a:avLst/>
          <a:gdLst/>
          <a:ahLst/>
          <a:cxnLst/>
          <a:rect l="0" t="0" r="0" b="0"/>
          <a:pathLst>
            <a:path>
              <a:moveTo>
                <a:pt x="1679121" y="0"/>
              </a:moveTo>
              <a:lnTo>
                <a:pt x="1679121" y="363046"/>
              </a:lnTo>
              <a:lnTo>
                <a:pt x="0" y="363046"/>
              </a:lnTo>
              <a:lnTo>
                <a:pt x="0" y="5327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77A55-0C7C-4AC2-8B43-B457B0CCE4F1}">
      <dsp:nvSpPr>
        <dsp:cNvPr id="0" name=""/>
        <dsp:cNvSpPr/>
      </dsp:nvSpPr>
      <dsp:spPr>
        <a:xfrm>
          <a:off x="2537443" y="723"/>
          <a:ext cx="1831769" cy="1163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7E5600-06D1-4755-B3AD-DEC2324452EB}">
      <dsp:nvSpPr>
        <dsp:cNvPr id="0" name=""/>
        <dsp:cNvSpPr/>
      </dsp:nvSpPr>
      <dsp:spPr>
        <a:xfrm>
          <a:off x="2740973" y="194077"/>
          <a:ext cx="1831769" cy="1163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Types of RAM</a:t>
          </a:r>
          <a:endParaRPr lang="en-US" sz="3000" kern="1200" dirty="0"/>
        </a:p>
      </dsp:txBody>
      <dsp:txXfrm>
        <a:off x="2740973" y="194077"/>
        <a:ext cx="1831769" cy="1163173"/>
      </dsp:txXfrm>
    </dsp:sp>
    <dsp:sp modelId="{BDE546DC-38FC-4987-8EE0-7B4E631727D8}">
      <dsp:nvSpPr>
        <dsp:cNvPr id="0" name=""/>
        <dsp:cNvSpPr/>
      </dsp:nvSpPr>
      <dsp:spPr>
        <a:xfrm>
          <a:off x="858321" y="1696636"/>
          <a:ext cx="1831769" cy="1163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067AA32-7752-48D3-B516-46D85ED43039}">
      <dsp:nvSpPr>
        <dsp:cNvPr id="0" name=""/>
        <dsp:cNvSpPr/>
      </dsp:nvSpPr>
      <dsp:spPr>
        <a:xfrm>
          <a:off x="1061851" y="1889990"/>
          <a:ext cx="1831769" cy="1163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Bipolar</a:t>
          </a:r>
          <a:endParaRPr lang="en-US" sz="3000" kern="1200" dirty="0"/>
        </a:p>
      </dsp:txBody>
      <dsp:txXfrm>
        <a:off x="1061851" y="1889990"/>
        <a:ext cx="1831769" cy="1163173"/>
      </dsp:txXfrm>
    </dsp:sp>
    <dsp:sp modelId="{8E6233F5-D92D-4E2B-BCDA-392995D4F0D5}">
      <dsp:nvSpPr>
        <dsp:cNvPr id="0" name=""/>
        <dsp:cNvSpPr/>
      </dsp:nvSpPr>
      <dsp:spPr>
        <a:xfrm>
          <a:off x="858321" y="3392549"/>
          <a:ext cx="1831769" cy="1163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89BCA7-F3FF-4D6B-8101-595B02AA2ADE}">
      <dsp:nvSpPr>
        <dsp:cNvPr id="0" name=""/>
        <dsp:cNvSpPr/>
      </dsp:nvSpPr>
      <dsp:spPr>
        <a:xfrm>
          <a:off x="1061851" y="3585902"/>
          <a:ext cx="1831769" cy="1163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Static RAM</a:t>
          </a:r>
          <a:endParaRPr lang="en-US" sz="3000" kern="1200" dirty="0"/>
        </a:p>
      </dsp:txBody>
      <dsp:txXfrm>
        <a:off x="1061851" y="3585902"/>
        <a:ext cx="1831769" cy="1163173"/>
      </dsp:txXfrm>
    </dsp:sp>
    <dsp:sp modelId="{4AB1D080-C21C-47D5-A08C-8276CBEE2DB7}">
      <dsp:nvSpPr>
        <dsp:cNvPr id="0" name=""/>
        <dsp:cNvSpPr/>
      </dsp:nvSpPr>
      <dsp:spPr>
        <a:xfrm>
          <a:off x="4216564" y="1696636"/>
          <a:ext cx="1831769" cy="1163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4013B8-95D3-43FE-B878-2C8E258A06FB}">
      <dsp:nvSpPr>
        <dsp:cNvPr id="0" name=""/>
        <dsp:cNvSpPr/>
      </dsp:nvSpPr>
      <dsp:spPr>
        <a:xfrm>
          <a:off x="4420094" y="1889990"/>
          <a:ext cx="1831769" cy="1163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MOS</a:t>
          </a:r>
          <a:endParaRPr lang="en-US" sz="3000" kern="1200" dirty="0"/>
        </a:p>
      </dsp:txBody>
      <dsp:txXfrm>
        <a:off x="4420094" y="1889990"/>
        <a:ext cx="1831769" cy="1163173"/>
      </dsp:txXfrm>
    </dsp:sp>
    <dsp:sp modelId="{8248580B-59BF-48B5-8145-2EED9F72CFDB}">
      <dsp:nvSpPr>
        <dsp:cNvPr id="0" name=""/>
        <dsp:cNvSpPr/>
      </dsp:nvSpPr>
      <dsp:spPr>
        <a:xfrm>
          <a:off x="3097150" y="3392549"/>
          <a:ext cx="1831769" cy="1163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092CC9-05B0-406D-A469-8CCEF4293788}">
      <dsp:nvSpPr>
        <dsp:cNvPr id="0" name=""/>
        <dsp:cNvSpPr/>
      </dsp:nvSpPr>
      <dsp:spPr>
        <a:xfrm>
          <a:off x="3300680" y="3585902"/>
          <a:ext cx="1831769" cy="1163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Static RAM</a:t>
          </a:r>
          <a:endParaRPr lang="en-US" sz="3000" kern="1200" dirty="0"/>
        </a:p>
      </dsp:txBody>
      <dsp:txXfrm>
        <a:off x="3300680" y="3585902"/>
        <a:ext cx="1831769" cy="1163173"/>
      </dsp:txXfrm>
    </dsp:sp>
    <dsp:sp modelId="{2F7FC77E-6AB5-493B-9D82-60AD0E06D9B6}">
      <dsp:nvSpPr>
        <dsp:cNvPr id="0" name=""/>
        <dsp:cNvSpPr/>
      </dsp:nvSpPr>
      <dsp:spPr>
        <a:xfrm>
          <a:off x="5335979" y="3392549"/>
          <a:ext cx="1831769" cy="1163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3D427B-5EAA-45E8-8C63-9880778A9FE9}">
      <dsp:nvSpPr>
        <dsp:cNvPr id="0" name=""/>
        <dsp:cNvSpPr/>
      </dsp:nvSpPr>
      <dsp:spPr>
        <a:xfrm>
          <a:off x="5539509" y="3585902"/>
          <a:ext cx="1831769" cy="1163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Dynamic RAM</a:t>
          </a:r>
          <a:endParaRPr lang="en-US" sz="3000" kern="1200" dirty="0"/>
        </a:p>
      </dsp:txBody>
      <dsp:txXfrm>
        <a:off x="5539509" y="3585902"/>
        <a:ext cx="1831769" cy="1163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48C7744-EB10-488E-BFB5-CAB848CA794E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D7160A5-2239-4E86-9F7A-88DBD5641AC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IV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ELECTRONICS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DOWN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 4-bit ripple counter that we discussed earlier it UP counter because it counts from 0 to 15.</a:t>
            </a:r>
          </a:p>
          <a:p>
            <a:pPr algn="just"/>
            <a:r>
              <a:rPr lang="en-US" dirty="0" smtClean="0"/>
              <a:t>A DOWN counter counts downward from maximum count to zero.</a:t>
            </a:r>
          </a:p>
          <a:p>
            <a:pPr algn="just"/>
            <a:r>
              <a:rPr lang="en-US" dirty="0" smtClean="0"/>
              <a:t>n-bit counter will count from 2</a:t>
            </a:r>
            <a:r>
              <a:rPr lang="en-US" baseline="30000" dirty="0" smtClean="0"/>
              <a:t>n</a:t>
            </a:r>
            <a:r>
              <a:rPr lang="en-US" dirty="0" smtClean="0"/>
              <a:t> – 1 to 0.</a:t>
            </a:r>
          </a:p>
          <a:p>
            <a:pPr algn="just"/>
            <a:r>
              <a:rPr lang="en-US" dirty="0" smtClean="0"/>
              <a:t>In a down counter clock input is applied to clock of the first flip-flop A.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pic>
        <p:nvPicPr>
          <p:cNvPr id="3" name="Picture 2" descr="E86915B3"/>
          <p:cNvPicPr/>
          <p:nvPr/>
        </p:nvPicPr>
        <p:blipFill>
          <a:blip r:embed="rId2" cstate="print"/>
          <a:srcRect l="11662" t="4577" r="55641" b="75224"/>
          <a:stretch>
            <a:fillRect/>
          </a:stretch>
        </p:blipFill>
        <p:spPr bwMode="auto">
          <a:xfrm>
            <a:off x="1219200" y="15240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DOWN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In a down counter clock input is applied to clock of the first flip-flop A.</a:t>
            </a:r>
          </a:p>
          <a:p>
            <a:pPr algn="just"/>
            <a:r>
              <a:rPr lang="en-US" dirty="0" smtClean="0"/>
              <a:t>The truth table shows that the output Q</a:t>
            </a:r>
            <a:r>
              <a:rPr lang="en-US" baseline="-25000" dirty="0" smtClean="0"/>
              <a:t>A</a:t>
            </a:r>
            <a:r>
              <a:rPr lang="en-US" dirty="0" smtClean="0"/>
              <a:t> changes its state at each negative transition of the clock as it does in UP counter.</a:t>
            </a:r>
          </a:p>
          <a:p>
            <a:pPr algn="just"/>
            <a:r>
              <a:rPr lang="en-US" dirty="0" smtClean="0"/>
              <a:t>The Q</a:t>
            </a:r>
            <a:r>
              <a:rPr lang="en-US" baseline="-25000" dirty="0" smtClean="0"/>
              <a:t>B</a:t>
            </a:r>
            <a:r>
              <a:rPr lang="en-US" dirty="0" smtClean="0"/>
              <a:t> output changes state every time Q</a:t>
            </a:r>
            <a:r>
              <a:rPr lang="en-US" baseline="-25000" dirty="0" smtClean="0"/>
              <a:t>A</a:t>
            </a:r>
            <a:r>
              <a:rPr lang="en-US" dirty="0" smtClean="0"/>
              <a:t> goes from LOW to HIGH.</a:t>
            </a:r>
          </a:p>
          <a:p>
            <a:pPr algn="just"/>
            <a:r>
              <a:rPr lang="en-US" dirty="0" smtClean="0"/>
              <a:t>Q</a:t>
            </a:r>
            <a:r>
              <a:rPr lang="en-US" baseline="-25000" dirty="0" smtClean="0"/>
              <a:t>C</a:t>
            </a:r>
            <a:r>
              <a:rPr lang="en-US" dirty="0" smtClean="0"/>
              <a:t> changes state each time Q</a:t>
            </a:r>
            <a:r>
              <a:rPr lang="en-US" baseline="-25000" dirty="0" smtClean="0"/>
              <a:t>B</a:t>
            </a:r>
            <a:r>
              <a:rPr lang="en-US" dirty="0" smtClean="0"/>
              <a:t> goes from LOW TO HIGH.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DOWN COUNTER</a:t>
            </a:r>
            <a:endParaRPr lang="en-US" dirty="0"/>
          </a:p>
        </p:txBody>
      </p:sp>
      <p:pic>
        <p:nvPicPr>
          <p:cNvPr id="3" name="Picture 2" descr="3325F818"/>
          <p:cNvPicPr/>
          <p:nvPr/>
        </p:nvPicPr>
        <p:blipFill>
          <a:blip r:embed="rId2" cstate="print"/>
          <a:srcRect l="9180" t="63905" r="18689" b="20336"/>
          <a:stretch>
            <a:fillRect/>
          </a:stretch>
        </p:blipFill>
        <p:spPr bwMode="auto">
          <a:xfrm>
            <a:off x="457200" y="2057400"/>
            <a:ext cx="8153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RIPPLE COUNTERS WITH MODULUS &lt; 2</a:t>
            </a:r>
            <a:r>
              <a:rPr lang="en-US" baseline="30000" dirty="0" smtClean="0"/>
              <a:t>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The maximum states that a ‘n’ flip-flop counter counts is 2</a:t>
            </a:r>
            <a:r>
              <a:rPr lang="en-US" baseline="30000" dirty="0" smtClean="0"/>
              <a:t>n</a:t>
            </a:r>
            <a:r>
              <a:rPr lang="en-US" dirty="0" smtClean="0"/>
              <a:t> </a:t>
            </a:r>
          </a:p>
          <a:p>
            <a:pPr algn="just"/>
            <a:r>
              <a:rPr lang="en-US" dirty="0" smtClean="0"/>
              <a:t>For example a counter with 3 flip-flops counts a maximum of 2</a:t>
            </a:r>
            <a:r>
              <a:rPr lang="en-US" baseline="30000" dirty="0" smtClean="0"/>
              <a:t>3</a:t>
            </a:r>
            <a:r>
              <a:rPr lang="en-US" dirty="0" smtClean="0"/>
              <a:t>=8, so it is called MOD-8 counter.</a:t>
            </a:r>
          </a:p>
          <a:p>
            <a:pPr algn="just"/>
            <a:r>
              <a:rPr lang="en-US" dirty="0" smtClean="0"/>
              <a:t>The basic counter can be modified to produce MOD-number less than 2</a:t>
            </a:r>
            <a:r>
              <a:rPr lang="en-US" baseline="30000" dirty="0" smtClean="0"/>
              <a:t>n</a:t>
            </a:r>
            <a:r>
              <a:rPr lang="en-US" dirty="0" smtClean="0"/>
              <a:t> by allowing the counter to skip states that are normally a part of the counting process.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MOD-6 RIPPLE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Counts from 000 to 101 thus missing the states 110 and 111.</a:t>
            </a:r>
          </a:p>
          <a:p>
            <a:pPr algn="just"/>
            <a:r>
              <a:rPr lang="en-US" dirty="0" smtClean="0"/>
              <a:t>A MOD-6 counter can be constructed from a MOD-8 counter by using a NAND gate.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MOD-6 RIPPLE COUNTER</a:t>
            </a:r>
            <a:endParaRPr lang="en-US" dirty="0"/>
          </a:p>
        </p:txBody>
      </p:sp>
      <p:pic>
        <p:nvPicPr>
          <p:cNvPr id="3" name="Picture 2" descr="793575A6"/>
          <p:cNvPicPr/>
          <p:nvPr/>
        </p:nvPicPr>
        <p:blipFill>
          <a:blip r:embed="rId2" cstate="print"/>
          <a:srcRect l="10656" t="3650" r="10656" b="79664"/>
          <a:stretch>
            <a:fillRect/>
          </a:stretch>
        </p:blipFill>
        <p:spPr bwMode="auto">
          <a:xfrm>
            <a:off x="762000" y="1828800"/>
            <a:ext cx="7620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MOD-6 RIPPLE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 smtClean="0"/>
              <a:t>Without the NAND gate, this counter functions as a MOD-8 binary counter, which counts from 000 – 111.</a:t>
            </a:r>
          </a:p>
          <a:p>
            <a:pPr algn="just"/>
            <a:r>
              <a:rPr lang="en-US" dirty="0" smtClean="0"/>
              <a:t>However the presence of NAND gate, alters the sequence.</a:t>
            </a:r>
          </a:p>
          <a:p>
            <a:pPr algn="just"/>
            <a:r>
              <a:rPr lang="en-US" dirty="0" smtClean="0"/>
              <a:t>The NAND gate output is connected to the CLEAR inputs of each flip-flop.</a:t>
            </a:r>
          </a:p>
          <a:p>
            <a:pPr algn="just"/>
            <a:r>
              <a:rPr lang="en-US" dirty="0" smtClean="0"/>
              <a:t>As long as the NAND gate output is HIGH, it will have no effect on the counter.</a:t>
            </a:r>
          </a:p>
          <a:p>
            <a:pPr algn="just"/>
            <a:r>
              <a:rPr lang="en-US" dirty="0" smtClean="0"/>
              <a:t>When the NAND gate output goes LOW, it will clear all flip-flops, and the counter immediately goes to the 000 state.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MOD-6 RIPPLE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The outputs of the counter Q</a:t>
            </a:r>
            <a:r>
              <a:rPr lang="en-US" baseline="-25000" dirty="0" smtClean="0"/>
              <a:t>B</a:t>
            </a:r>
            <a:r>
              <a:rPr lang="en-US" dirty="0" smtClean="0"/>
              <a:t> and Q</a:t>
            </a:r>
            <a:r>
              <a:rPr lang="en-US" baseline="-25000" dirty="0" smtClean="0"/>
              <a:t>C</a:t>
            </a:r>
            <a:r>
              <a:rPr lang="en-US" dirty="0" smtClean="0"/>
              <a:t> are given as inputs to the NAND gate.</a:t>
            </a:r>
          </a:p>
          <a:p>
            <a:pPr algn="just"/>
            <a:r>
              <a:rPr lang="en-US" dirty="0" smtClean="0"/>
              <a:t>The NAND gate output goes LOW whenever Q</a:t>
            </a:r>
            <a:r>
              <a:rPr lang="en-US" baseline="-25000" dirty="0" smtClean="0"/>
              <a:t>B</a:t>
            </a:r>
            <a:r>
              <a:rPr lang="en-US" dirty="0" smtClean="0"/>
              <a:t> = Q</a:t>
            </a:r>
            <a:r>
              <a:rPr lang="en-US" baseline="-25000" dirty="0" smtClean="0"/>
              <a:t>C </a:t>
            </a:r>
            <a:r>
              <a:rPr lang="en-US" dirty="0" smtClean="0"/>
              <a:t>=1.</a:t>
            </a:r>
          </a:p>
          <a:p>
            <a:pPr algn="just"/>
            <a:r>
              <a:rPr lang="en-US" dirty="0" smtClean="0"/>
              <a:t>This condition will occur when the counter goes from 101 to 110 state.</a:t>
            </a:r>
          </a:p>
          <a:p>
            <a:pPr algn="just"/>
            <a:r>
              <a:rPr lang="en-US" dirty="0" smtClean="0"/>
              <a:t>The LOW at the NAND gate output will clear the counter to the 000 state.</a:t>
            </a:r>
          </a:p>
          <a:p>
            <a:pPr algn="just"/>
            <a:r>
              <a:rPr lang="en-US" dirty="0" smtClean="0"/>
              <a:t>Once the flip-flops have been cleared, the NAND gate output goes back to HIGH, since Q</a:t>
            </a:r>
            <a:r>
              <a:rPr lang="en-US" baseline="-25000" dirty="0" smtClean="0"/>
              <a:t>B</a:t>
            </a:r>
            <a:r>
              <a:rPr lang="en-US" dirty="0" smtClean="0"/>
              <a:t> = Q</a:t>
            </a:r>
            <a:r>
              <a:rPr lang="en-US" baseline="-25000" dirty="0" smtClean="0"/>
              <a:t>C </a:t>
            </a:r>
            <a:r>
              <a:rPr lang="en-US" dirty="0" smtClean="0"/>
              <a:t>=1.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UP-DOWN ASYNCHRONOUS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It is a combination of up-counter and down-counter.</a:t>
            </a:r>
          </a:p>
          <a:p>
            <a:pPr algn="just"/>
            <a:r>
              <a:rPr lang="en-US" dirty="0" smtClean="0"/>
              <a:t>As the UP-DOWN counter has the capability of counting upwards as well as downwards, it is also called Multimode Counter.</a:t>
            </a:r>
          </a:p>
          <a:p>
            <a:pPr algn="just"/>
            <a:r>
              <a:rPr lang="en-US" dirty="0" smtClean="0"/>
              <a:t>In an UP counter, each flip-flop is triggered by the normal output of the preceding flip-flop.</a:t>
            </a:r>
          </a:p>
          <a:p>
            <a:pPr algn="just"/>
            <a:r>
              <a:rPr lang="en-US" dirty="0" smtClean="0"/>
              <a:t>In a DOWN counter, each flip-flop is triggered by the inverted output of the preceding flip-flop.</a:t>
            </a:r>
          </a:p>
          <a:p>
            <a:pPr algn="just"/>
            <a:r>
              <a:rPr lang="en-US" dirty="0" smtClean="0"/>
              <a:t>In both the counters, the first flip-flop is triggered by the input pulses.</a:t>
            </a:r>
          </a:p>
          <a:p>
            <a:pPr algn="just"/>
            <a:r>
              <a:rPr lang="en-US" dirty="0" smtClean="0"/>
              <a:t>A 4-bit UP-DOWN Counter operation is controlled by the UP and DOWN control inputs.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 counter is a sequential circuit consisting a set of flip-flops connected in a suitable manner to count the sequence of the input pulses presented to it in digital form.</a:t>
            </a:r>
          </a:p>
          <a:p>
            <a:pPr algn="just"/>
            <a:r>
              <a:rPr lang="en-US" dirty="0" smtClean="0"/>
              <a:t>Counters are classified under 3 heads:-</a:t>
            </a:r>
          </a:p>
          <a:p>
            <a:pPr lvl="1" algn="just"/>
            <a:r>
              <a:rPr lang="en-US" dirty="0" smtClean="0"/>
              <a:t>Asynchronous and Synchronous Counters</a:t>
            </a:r>
          </a:p>
          <a:p>
            <a:pPr lvl="1" algn="just"/>
            <a:r>
              <a:rPr lang="en-US" dirty="0" smtClean="0"/>
              <a:t>Single and Multi-mode Counters</a:t>
            </a:r>
          </a:p>
          <a:p>
            <a:pPr lvl="1" algn="just"/>
            <a:r>
              <a:rPr lang="en-US" dirty="0" smtClean="0"/>
              <a:t>Modulus Counters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UP-DOWN ASYNCHRONOUS COUNTER</a:t>
            </a:r>
            <a:endParaRPr lang="en-US" dirty="0"/>
          </a:p>
        </p:txBody>
      </p:sp>
      <p:pic>
        <p:nvPicPr>
          <p:cNvPr id="3" name="Picture 2" descr="193290E3"/>
          <p:cNvPicPr/>
          <p:nvPr/>
        </p:nvPicPr>
        <p:blipFill>
          <a:blip r:embed="rId2" cstate="print"/>
          <a:srcRect l="10656" t="57416" r="8033" b="24971"/>
          <a:stretch>
            <a:fillRect/>
          </a:stretch>
        </p:blipFill>
        <p:spPr bwMode="auto">
          <a:xfrm>
            <a:off x="990600" y="1828800"/>
            <a:ext cx="7620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pic>
        <p:nvPicPr>
          <p:cNvPr id="1026" name="Picture 2" descr="C:\Users\charul nigam\Downloads\IMG_20190401_130450_HDR.jpg"/>
          <p:cNvPicPr>
            <a:picLocks noChangeAspect="1" noChangeArrowheads="1"/>
          </p:cNvPicPr>
          <p:nvPr/>
        </p:nvPicPr>
        <p:blipFill>
          <a:blip r:embed="rId2" cstate="print"/>
          <a:srcRect l="5556" t="15556" r="5556" b="24444"/>
          <a:stretch>
            <a:fillRect/>
          </a:stretch>
        </p:blipFill>
        <p:spPr bwMode="auto">
          <a:xfrm>
            <a:off x="1295400" y="1330004"/>
            <a:ext cx="6858000" cy="53008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UP-DOWN ASYNCHRONOUS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When count up line =1 and count down=0, the lower AND gates 2,4,6 will be disabled and upper AND gates 1, 3, 5 are enabled. </a:t>
            </a:r>
          </a:p>
          <a:p>
            <a:pPr algn="just"/>
            <a:r>
              <a:rPr lang="en-US" dirty="0" smtClean="0"/>
              <a:t>Therefore first flip-flop A is triggered by the clock and its output Q</a:t>
            </a:r>
            <a:r>
              <a:rPr lang="en-US" baseline="-25000" dirty="0" smtClean="0"/>
              <a:t>A</a:t>
            </a:r>
            <a:r>
              <a:rPr lang="en-US" dirty="0" smtClean="0"/>
              <a:t> triggers the next flip-flop B. </a:t>
            </a:r>
          </a:p>
          <a:p>
            <a:pPr algn="just"/>
            <a:r>
              <a:rPr lang="en-US" dirty="0" smtClean="0"/>
              <a:t>Q</a:t>
            </a:r>
            <a:r>
              <a:rPr lang="en-US" baseline="-25000" dirty="0" smtClean="0"/>
              <a:t>B</a:t>
            </a:r>
            <a:r>
              <a:rPr lang="en-US" dirty="0" smtClean="0"/>
              <a:t> triggers the clock input of C and so on. </a:t>
            </a:r>
          </a:p>
          <a:p>
            <a:pPr algn="just"/>
            <a:r>
              <a:rPr lang="en-US" dirty="0" smtClean="0"/>
              <a:t>The counter in this mode will COUNT UP. 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UP-DOWN ASYNCHRONOUS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When count up=0 and count down=1, upper AND gates 1,3,5 are disabled and lower AND gates 2,4,6 are enabled allowing Q</a:t>
            </a:r>
            <a:r>
              <a:rPr lang="en-US" baseline="-25000" dirty="0" smtClean="0"/>
              <a:t>A</a:t>
            </a:r>
            <a:r>
              <a:rPr lang="en-US" dirty="0" smtClean="0"/>
              <a:t>’, Q</a:t>
            </a:r>
            <a:r>
              <a:rPr lang="en-US" baseline="-25000" dirty="0" smtClean="0"/>
              <a:t>B</a:t>
            </a:r>
            <a:r>
              <a:rPr lang="en-US" dirty="0" smtClean="0"/>
              <a:t>’ and Q</a:t>
            </a:r>
            <a:r>
              <a:rPr lang="en-US" baseline="-25000" dirty="0" smtClean="0"/>
              <a:t>C</a:t>
            </a:r>
            <a:r>
              <a:rPr lang="en-US" dirty="0" smtClean="0"/>
              <a:t>’ to trigger the clock inputs of the respective flip-flops.</a:t>
            </a:r>
          </a:p>
          <a:p>
            <a:pPr algn="just"/>
            <a:r>
              <a:rPr lang="en-US" dirty="0" smtClean="0"/>
              <a:t>The counter in this mode will COUNT DOWN.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 UP 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Speed of operation of asynchronous counters is low because of cumulative propagation delay time.</a:t>
            </a:r>
          </a:p>
          <a:p>
            <a:pPr algn="just"/>
            <a:r>
              <a:rPr lang="en-US" dirty="0" smtClean="0"/>
              <a:t>This can be eliminated by applying clock pulses to all the flip-flops simultaneously, which is done in synchronous counters.</a:t>
            </a:r>
          </a:p>
          <a:p>
            <a:pPr algn="just"/>
            <a:r>
              <a:rPr lang="en-US" dirty="0" smtClean="0"/>
              <a:t>However synchronous counter has more complex circuitry than an asynchronous counter.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 UP COUNTERS</a:t>
            </a:r>
            <a:endParaRPr lang="en-US" dirty="0"/>
          </a:p>
        </p:txBody>
      </p:sp>
      <p:pic>
        <p:nvPicPr>
          <p:cNvPr id="3" name="Picture 2" descr="E0DF80FC"/>
          <p:cNvPicPr/>
          <p:nvPr/>
        </p:nvPicPr>
        <p:blipFill>
          <a:blip r:embed="rId2" cstate="print"/>
          <a:srcRect l="5410" t="61124" b="13847"/>
          <a:stretch>
            <a:fillRect/>
          </a:stretch>
        </p:blipFill>
        <p:spPr bwMode="auto">
          <a:xfrm>
            <a:off x="533400" y="2133600"/>
            <a:ext cx="8153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 UP 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10600" cy="52578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In this counter, clock inputs of all the flip-flops are connected together i.e. clock is applied simultaneously.</a:t>
            </a:r>
          </a:p>
          <a:p>
            <a:pPr algn="just"/>
            <a:r>
              <a:rPr lang="en-US" dirty="0" smtClean="0"/>
              <a:t>Only the LSB flip-flop A ahs its J and K inputs connected to 1. </a:t>
            </a:r>
          </a:p>
          <a:p>
            <a:pPr algn="just"/>
            <a:r>
              <a:rPr lang="en-US" dirty="0" smtClean="0"/>
              <a:t>J and K inputs of flip-flop B are connected with Q</a:t>
            </a:r>
            <a:r>
              <a:rPr lang="en-US" baseline="-25000" dirty="0" smtClean="0"/>
              <a:t>A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Flip-flop A changes its state with negative transition at each clock pulse.</a:t>
            </a:r>
          </a:p>
          <a:p>
            <a:pPr algn="just"/>
            <a:r>
              <a:rPr lang="en-US" dirty="0" smtClean="0"/>
              <a:t>Flip-flop B changes its state when Q</a:t>
            </a:r>
            <a:r>
              <a:rPr lang="en-US" baseline="-25000" dirty="0" smtClean="0"/>
              <a:t>A </a:t>
            </a:r>
            <a:r>
              <a:rPr lang="en-US" dirty="0" smtClean="0"/>
              <a:t>=1 and when there is negative transition at clock input.</a:t>
            </a:r>
          </a:p>
          <a:p>
            <a:pPr algn="just"/>
            <a:r>
              <a:rPr lang="en-US" dirty="0" smtClean="0"/>
              <a:t>Since J and K inputs of flip-flop C are connected to the AND operated output of Q</a:t>
            </a:r>
            <a:r>
              <a:rPr lang="en-US" baseline="-25000" dirty="0" smtClean="0"/>
              <a:t>A</a:t>
            </a:r>
            <a:r>
              <a:rPr lang="en-US" dirty="0" smtClean="0"/>
              <a:t> and Q</a:t>
            </a:r>
            <a:r>
              <a:rPr lang="en-US" baseline="-25000" dirty="0" smtClean="0"/>
              <a:t>B</a:t>
            </a:r>
            <a:r>
              <a:rPr lang="en-US" dirty="0" smtClean="0"/>
              <a:t> so flip-flop C changes its state when Q</a:t>
            </a:r>
            <a:r>
              <a:rPr lang="en-US" baseline="-25000" dirty="0" smtClean="0"/>
              <a:t>A </a:t>
            </a:r>
            <a:r>
              <a:rPr lang="en-US" dirty="0" smtClean="0"/>
              <a:t>= Q</a:t>
            </a:r>
            <a:r>
              <a:rPr lang="en-US" baseline="-25000" dirty="0" smtClean="0"/>
              <a:t>B</a:t>
            </a:r>
            <a:r>
              <a:rPr lang="en-US" dirty="0" smtClean="0"/>
              <a:t>=1 and negative transition of clock.</a:t>
            </a:r>
          </a:p>
          <a:p>
            <a:pPr algn="just"/>
            <a:r>
              <a:rPr lang="en-US" dirty="0" smtClean="0"/>
              <a:t>Similarly QD changes its state when Q</a:t>
            </a:r>
            <a:r>
              <a:rPr lang="en-US" baseline="-25000" dirty="0" smtClean="0"/>
              <a:t>A </a:t>
            </a:r>
            <a:r>
              <a:rPr lang="en-US" dirty="0" smtClean="0"/>
              <a:t>= Q</a:t>
            </a:r>
            <a:r>
              <a:rPr lang="en-US" baseline="-25000" dirty="0" smtClean="0"/>
              <a:t>B</a:t>
            </a:r>
            <a:r>
              <a:rPr lang="en-US" dirty="0" smtClean="0"/>
              <a:t>= Q</a:t>
            </a:r>
            <a:r>
              <a:rPr lang="en-US" baseline="-25000" dirty="0" smtClean="0"/>
              <a:t>C</a:t>
            </a:r>
            <a:r>
              <a:rPr lang="en-US" dirty="0" smtClean="0"/>
              <a:t>=1 and negative transition of clock.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 UP COUNTERS</a:t>
            </a:r>
            <a:endParaRPr lang="en-US" dirty="0"/>
          </a:p>
        </p:txBody>
      </p:sp>
      <p:pic>
        <p:nvPicPr>
          <p:cNvPr id="3" name="Picture 2" descr="A34127AA"/>
          <p:cNvPicPr/>
          <p:nvPr/>
        </p:nvPicPr>
        <p:blipFill>
          <a:blip r:embed="rId2" cstate="print"/>
          <a:srcRect l="8033" t="39803" r="61803" b="11066"/>
          <a:stretch>
            <a:fillRect/>
          </a:stretch>
        </p:blipFill>
        <p:spPr bwMode="auto">
          <a:xfrm>
            <a:off x="2133600" y="1219200"/>
            <a:ext cx="4191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DOWN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parallel down counter can be made to count down by using the inverted outputs of the flip-flops to feed the various logic gates.</a:t>
            </a:r>
            <a:endParaRPr lang="en-US" dirty="0"/>
          </a:p>
        </p:txBody>
      </p:sp>
      <p:pic>
        <p:nvPicPr>
          <p:cNvPr id="4" name="Picture 3" descr="E1333BED"/>
          <p:cNvPicPr/>
          <p:nvPr/>
        </p:nvPicPr>
        <p:blipFill>
          <a:blip r:embed="rId2" cstate="print"/>
          <a:srcRect l="9180" t="14774" r="2951" b="58343"/>
          <a:stretch>
            <a:fillRect/>
          </a:stretch>
        </p:blipFill>
        <p:spPr bwMode="auto">
          <a:xfrm>
            <a:off x="609600" y="3352800"/>
            <a:ext cx="8001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SYNCHRONOUS UP/DOWN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To form a parallel UP/DOWN counter, the control inputs (COUNT-UP and COUNT-DOWN) are used to allow either the normal output or the inverted output of one flip-flop to the J and K inputs of the flip-flop.</a:t>
            </a:r>
          </a:p>
          <a:p>
            <a:pPr algn="just"/>
            <a:r>
              <a:rPr lang="en-US" dirty="0" smtClean="0"/>
              <a:t>A MOD-8 UP/DOWN counter which will count from 000 to 111 when the COUNT-UP=1 and COUNT-DOWN=0 or from 111 to 000 when the COUNT-DOWN=1 and COUNT-UP=0.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/>
              <a:t>Asynchronous Counters:</a:t>
            </a:r>
            <a:r>
              <a:rPr lang="en-US" dirty="0" smtClean="0"/>
              <a:t> They are also called as ripple or serial counters and can be constructed using minimum hardware. Each flip-flop is triggered by the output from the previous flip-flop which limits its speed of operation.</a:t>
            </a:r>
          </a:p>
          <a:p>
            <a:pPr algn="just"/>
            <a:r>
              <a:rPr lang="en-US" b="1" dirty="0" smtClean="0"/>
              <a:t>Synchronous Counters: </a:t>
            </a:r>
            <a:r>
              <a:rPr lang="en-US" dirty="0" smtClean="0"/>
              <a:t>The speed limitation  of ripple counters is overcome by applying clock pulses simultaneously to all the flip-flops. Hence they are also called as parallel counters.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SYNCHRONOUS UP/DOWN COUNTER</a:t>
            </a:r>
            <a:endParaRPr lang="en-US" dirty="0"/>
          </a:p>
        </p:txBody>
      </p:sp>
      <p:pic>
        <p:nvPicPr>
          <p:cNvPr id="3" name="Picture 2" descr="E1333BED"/>
          <p:cNvPicPr/>
          <p:nvPr/>
        </p:nvPicPr>
        <p:blipFill>
          <a:blip r:embed="rId2" cstate="print"/>
          <a:srcRect l="8033" t="53708" r="6721" b="24044"/>
          <a:stretch>
            <a:fillRect/>
          </a:stretch>
        </p:blipFill>
        <p:spPr bwMode="auto">
          <a:xfrm>
            <a:off x="609600" y="1752600"/>
            <a:ext cx="800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8534400" cy="52578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Shift registers can be arranged to form different types of counters using feedback connections.</a:t>
            </a:r>
          </a:p>
          <a:p>
            <a:pPr algn="just"/>
            <a:r>
              <a:rPr lang="en-US" dirty="0" smtClean="0"/>
              <a:t>In a ring counter, the output Q of the last flip-flop in a shift register is connected to the serial input of the first flip-flop.</a:t>
            </a:r>
          </a:p>
          <a:p>
            <a:pPr algn="just"/>
            <a:r>
              <a:rPr lang="en-US" dirty="0" smtClean="0"/>
              <a:t>Only one flip-flop is SET at any particular time while others are cleared.</a:t>
            </a:r>
          </a:p>
          <a:p>
            <a:pPr algn="just"/>
            <a:r>
              <a:rPr lang="en-US" dirty="0" smtClean="0"/>
              <a:t>The flip-flops are connected in such a way that information shifts either from left to right and back or from right to left and back.</a:t>
            </a:r>
          </a:p>
          <a:p>
            <a:pPr algn="just"/>
            <a:r>
              <a:rPr lang="en-US" dirty="0" smtClean="0"/>
              <a:t>Since a single 1 in the register is made to circulate around the register as long as clock pulses are applied, it is called ring counter.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COUNTER</a:t>
            </a:r>
            <a:endParaRPr lang="en-US" dirty="0"/>
          </a:p>
        </p:txBody>
      </p:sp>
      <p:pic>
        <p:nvPicPr>
          <p:cNvPr id="3" name="Picture 2" descr="16A58E31"/>
          <p:cNvPicPr/>
          <p:nvPr/>
        </p:nvPicPr>
        <p:blipFill>
          <a:blip r:embed="rId2" cstate="print"/>
          <a:srcRect l="8033" t="48316" r="4098" b="25898"/>
          <a:stretch>
            <a:fillRect/>
          </a:stretch>
        </p:blipFill>
        <p:spPr bwMode="auto">
          <a:xfrm>
            <a:off x="990600" y="2057400"/>
            <a:ext cx="7620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four bit ring counter consists of four D flip-flops.</a:t>
            </a:r>
          </a:p>
          <a:p>
            <a:r>
              <a:rPr lang="en-US" dirty="0" smtClean="0"/>
              <a:t>The PRESET input of first flip-flop and CLEAR inputs of other three flip-flops are connected together to control input.</a:t>
            </a:r>
          </a:p>
          <a:p>
            <a:r>
              <a:rPr lang="en-US" dirty="0" smtClean="0"/>
              <a:t>When a low pulse is applied the first flip-flop A is SET to 1 and other flip-flops are cleared to 0.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pic>
        <p:nvPicPr>
          <p:cNvPr id="3" name="Picture 2" descr="A27FDEC0"/>
          <p:cNvPicPr/>
          <p:nvPr/>
        </p:nvPicPr>
        <p:blipFill>
          <a:blip r:embed="rId2" cstate="print"/>
          <a:srcRect l="35703" t="31460" r="43239" b="47219"/>
          <a:stretch>
            <a:fillRect/>
          </a:stretch>
        </p:blipFill>
        <p:spPr bwMode="auto">
          <a:xfrm>
            <a:off x="2286000" y="2133600"/>
            <a:ext cx="4343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TWISTED RING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It is constructed by connecting inverted output of the last flip-flop to the input of first flip-flop.</a:t>
            </a:r>
          </a:p>
          <a:p>
            <a:pPr algn="just"/>
            <a:r>
              <a:rPr lang="en-US" dirty="0" smtClean="0"/>
              <a:t>This is also known as Johnson Counter.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TWISTED RING COUNTER</a:t>
            </a:r>
            <a:endParaRPr lang="en-US" dirty="0"/>
          </a:p>
        </p:txBody>
      </p:sp>
      <p:pic>
        <p:nvPicPr>
          <p:cNvPr id="3" name="Picture 2" descr="35C17246"/>
          <p:cNvPicPr/>
          <p:nvPr/>
        </p:nvPicPr>
        <p:blipFill>
          <a:blip r:embed="rId2" cstate="print"/>
          <a:srcRect l="10656" t="25898" r="6721" b="55562"/>
          <a:stretch>
            <a:fillRect/>
          </a:stretch>
        </p:blipFill>
        <p:spPr bwMode="auto">
          <a:xfrm>
            <a:off x="762000" y="1905000"/>
            <a:ext cx="7772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TWISTED RING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The inverted output Q</a:t>
            </a:r>
            <a:r>
              <a:rPr lang="en-US" baseline="-25000" dirty="0" smtClean="0"/>
              <a:t>D</a:t>
            </a:r>
            <a:r>
              <a:rPr lang="en-US" dirty="0" smtClean="0"/>
              <a:t>’ is connected to the D input of first flip-flop A; for other flip-flops outputs of each flip-flop is connected to next stage D input.</a:t>
            </a:r>
          </a:p>
          <a:p>
            <a:pPr algn="just"/>
            <a:r>
              <a:rPr lang="en-US" dirty="0" smtClean="0"/>
              <a:t>Initially the counter is reset to 0.</a:t>
            </a:r>
          </a:p>
          <a:p>
            <a:pPr algn="just"/>
            <a:r>
              <a:rPr lang="en-US" dirty="0" smtClean="0"/>
              <a:t>Now on application of first clock pulse, the first flip-flop is SET to 1 and others are reset to 0.</a:t>
            </a:r>
          </a:p>
          <a:p>
            <a:pPr algn="just"/>
            <a:r>
              <a:rPr lang="en-US" dirty="0" smtClean="0"/>
              <a:t>On second clock pulse, first and second flip-flop are set to 1 while the third and fourth are reset to 0.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pic>
        <p:nvPicPr>
          <p:cNvPr id="3" name="Picture 2" descr="35C17246"/>
          <p:cNvPicPr/>
          <p:nvPr/>
        </p:nvPicPr>
        <p:blipFill>
          <a:blip r:embed="rId2" cstate="print"/>
          <a:srcRect l="18525" t="48146" r="61803" b="17555"/>
          <a:stretch>
            <a:fillRect/>
          </a:stretch>
        </p:blipFill>
        <p:spPr bwMode="auto">
          <a:xfrm>
            <a:off x="2209800" y="1600200"/>
            <a:ext cx="426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MOD-3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1: Draw state diagram</a:t>
            </a:r>
            <a:endParaRPr lang="en-US" dirty="0"/>
          </a:p>
        </p:txBody>
      </p:sp>
      <p:pic>
        <p:nvPicPr>
          <p:cNvPr id="1026" name="Picture 2" descr="C:\Users\charul nigam\Downloads\IMG_20190404_111405_HDR.jpg"/>
          <p:cNvPicPr>
            <a:picLocks noChangeAspect="1" noChangeArrowheads="1"/>
          </p:cNvPicPr>
          <p:nvPr/>
        </p:nvPicPr>
        <p:blipFill>
          <a:blip r:embed="rId2" cstate="print"/>
          <a:srcRect l="42593" t="16667" r="15926" b="57778"/>
          <a:stretch>
            <a:fillRect/>
          </a:stretch>
        </p:blipFill>
        <p:spPr bwMode="auto">
          <a:xfrm>
            <a:off x="1981200" y="2590800"/>
            <a:ext cx="5029200" cy="37555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/>
              <a:t>Single mode counters</a:t>
            </a:r>
            <a:r>
              <a:rPr lang="en-US" dirty="0" smtClean="0"/>
              <a:t> operate in single mode i.e. it counts either in UP mode or in the DOWN mode.</a:t>
            </a:r>
          </a:p>
          <a:p>
            <a:pPr algn="just"/>
            <a:r>
              <a:rPr lang="en-US" b="1" dirty="0" smtClean="0"/>
              <a:t>Multi-mode counters</a:t>
            </a:r>
            <a:r>
              <a:rPr lang="en-US" dirty="0" smtClean="0"/>
              <a:t> operate in both UP and DOWN modes.</a:t>
            </a:r>
          </a:p>
          <a:p>
            <a:pPr algn="just"/>
            <a:r>
              <a:rPr lang="en-US" b="1" dirty="0" smtClean="0"/>
              <a:t>Modulus Counters </a:t>
            </a:r>
            <a:r>
              <a:rPr lang="en-US" dirty="0" smtClean="0"/>
              <a:t>are defined based on the number of states they are capable of counting. For example: a MOD-10 counter has 10 states.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MOD-3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2: Draw state table</a:t>
            </a:r>
            <a:endParaRPr lang="en-US" dirty="0"/>
          </a:p>
        </p:txBody>
      </p:sp>
      <p:pic>
        <p:nvPicPr>
          <p:cNvPr id="2050" name="Picture 2" descr="C:\Users\charul nigam\Downloads\IMG_20190404_111405_HDR.jpg"/>
          <p:cNvPicPr>
            <a:picLocks noChangeAspect="1" noChangeArrowheads="1"/>
          </p:cNvPicPr>
          <p:nvPr/>
        </p:nvPicPr>
        <p:blipFill>
          <a:blip r:embed="rId2" cstate="print"/>
          <a:srcRect l="24815" t="48889" r="36667" b="38889"/>
          <a:stretch>
            <a:fillRect/>
          </a:stretch>
        </p:blipFill>
        <p:spPr bwMode="auto">
          <a:xfrm>
            <a:off x="1219200" y="2971800"/>
            <a:ext cx="6664037" cy="281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MOD-3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3: Draw the state assignment table.</a:t>
            </a:r>
            <a:endParaRPr lang="en-US" dirty="0"/>
          </a:p>
        </p:txBody>
      </p:sp>
      <p:pic>
        <p:nvPicPr>
          <p:cNvPr id="3074" name="Picture 2" descr="C:\Users\charul nigam\Downloads\IMG_20190404_111405_HDR.jpg"/>
          <p:cNvPicPr>
            <a:picLocks noChangeAspect="1" noChangeArrowheads="1"/>
          </p:cNvPicPr>
          <p:nvPr/>
        </p:nvPicPr>
        <p:blipFill>
          <a:blip r:embed="rId2" cstate="print"/>
          <a:srcRect l="26296" t="76667" r="36667" b="4444"/>
          <a:stretch>
            <a:fillRect/>
          </a:stretch>
        </p:blipFill>
        <p:spPr bwMode="auto">
          <a:xfrm>
            <a:off x="1752600" y="2511552"/>
            <a:ext cx="5715000" cy="3886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MOD-3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4: Draw the excitation table.</a:t>
            </a:r>
            <a:endParaRPr lang="en-US" dirty="0"/>
          </a:p>
        </p:txBody>
      </p:sp>
      <p:pic>
        <p:nvPicPr>
          <p:cNvPr id="4098" name="Picture 2" descr="C:\Users\charul nigam\Downloads\IMG_20190404_111922_HDR.jpg"/>
          <p:cNvPicPr>
            <a:picLocks noChangeAspect="1" noChangeArrowheads="1"/>
          </p:cNvPicPr>
          <p:nvPr/>
        </p:nvPicPr>
        <p:blipFill>
          <a:blip r:embed="rId2" cstate="print"/>
          <a:srcRect l="26296" t="8889" r="23333" b="71111"/>
          <a:stretch>
            <a:fillRect/>
          </a:stretch>
        </p:blipFill>
        <p:spPr bwMode="auto">
          <a:xfrm>
            <a:off x="1447800" y="2743200"/>
            <a:ext cx="6333067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MOD-3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5: Draw the excitation maps.</a:t>
            </a:r>
            <a:endParaRPr lang="en-US" dirty="0"/>
          </a:p>
        </p:txBody>
      </p:sp>
      <p:pic>
        <p:nvPicPr>
          <p:cNvPr id="5122" name="Picture 2" descr="C:\Users\charul nigam\Downloads\IMG_20190404_111922_HDR.jpg"/>
          <p:cNvPicPr>
            <a:picLocks noChangeAspect="1" noChangeArrowheads="1"/>
          </p:cNvPicPr>
          <p:nvPr/>
        </p:nvPicPr>
        <p:blipFill>
          <a:blip r:embed="rId2" cstate="print"/>
          <a:srcRect l="17407" t="45556" r="14445" b="6667"/>
          <a:stretch>
            <a:fillRect/>
          </a:stretch>
        </p:blipFill>
        <p:spPr bwMode="auto">
          <a:xfrm>
            <a:off x="2133600" y="2286000"/>
            <a:ext cx="4648200" cy="43450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MOD-3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6: Draw the circuit diagram.</a:t>
            </a:r>
            <a:endParaRPr lang="en-US" dirty="0"/>
          </a:p>
        </p:txBody>
      </p:sp>
      <p:pic>
        <p:nvPicPr>
          <p:cNvPr id="6146" name="Picture 2" descr="C:\Users\charul nigam\Downloads\IMG_20190404_111935_HDR.jpg"/>
          <p:cNvPicPr>
            <a:picLocks noChangeAspect="1" noChangeArrowheads="1"/>
          </p:cNvPicPr>
          <p:nvPr/>
        </p:nvPicPr>
        <p:blipFill>
          <a:blip r:embed="rId2" cstate="print"/>
          <a:srcRect l="21852" t="20000" r="21852" b="57778"/>
          <a:stretch>
            <a:fillRect/>
          </a:stretch>
        </p:blipFill>
        <p:spPr bwMode="auto">
          <a:xfrm>
            <a:off x="990600" y="2514600"/>
            <a:ext cx="7239000" cy="373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MOD-6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1: Draw state diagram</a:t>
            </a:r>
            <a:endParaRPr lang="en-US" dirty="0"/>
          </a:p>
        </p:txBody>
      </p:sp>
      <p:pic>
        <p:nvPicPr>
          <p:cNvPr id="7170" name="Picture 2" descr="C:\Users\charul nigam\Downloads\IMG_20190404_111935_HDR.jpg"/>
          <p:cNvPicPr>
            <a:picLocks noChangeAspect="1" noChangeArrowheads="1"/>
          </p:cNvPicPr>
          <p:nvPr/>
        </p:nvPicPr>
        <p:blipFill>
          <a:blip r:embed="rId2" cstate="print"/>
          <a:srcRect l="28148" t="66667" r="28889"/>
          <a:stretch>
            <a:fillRect/>
          </a:stretch>
        </p:blipFill>
        <p:spPr bwMode="auto">
          <a:xfrm>
            <a:off x="2133600" y="2346434"/>
            <a:ext cx="4191000" cy="39413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MOD-6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2: Draw state table</a:t>
            </a:r>
            <a:endParaRPr lang="en-US" dirty="0"/>
          </a:p>
        </p:txBody>
      </p:sp>
      <p:pic>
        <p:nvPicPr>
          <p:cNvPr id="8194" name="Picture 2" descr="C:\Users\charul nigam\Downloads\IMG_20190404_112535_HDR.jpg"/>
          <p:cNvPicPr>
            <a:picLocks noChangeAspect="1" noChangeArrowheads="1"/>
          </p:cNvPicPr>
          <p:nvPr/>
        </p:nvPicPr>
        <p:blipFill>
          <a:blip r:embed="rId2" cstate="print"/>
          <a:srcRect l="35185" t="8889" r="32222" b="74444"/>
          <a:stretch>
            <a:fillRect/>
          </a:stretch>
        </p:blipFill>
        <p:spPr bwMode="auto">
          <a:xfrm>
            <a:off x="2133600" y="2895600"/>
            <a:ext cx="4724400" cy="32211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MOD-6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3: Draw the state assignment table.</a:t>
            </a:r>
            <a:endParaRPr lang="en-US" dirty="0"/>
          </a:p>
        </p:txBody>
      </p:sp>
      <p:pic>
        <p:nvPicPr>
          <p:cNvPr id="9218" name="Picture 2" descr="C:\Users\charul nigam\Downloads\IMG_20190404_112535_HDR.jpg"/>
          <p:cNvPicPr>
            <a:picLocks noChangeAspect="1" noChangeArrowheads="1"/>
          </p:cNvPicPr>
          <p:nvPr/>
        </p:nvPicPr>
        <p:blipFill>
          <a:blip r:embed="rId2" cstate="print"/>
          <a:srcRect l="32222" t="37778" r="30741" b="37778"/>
          <a:stretch>
            <a:fillRect/>
          </a:stretch>
        </p:blipFill>
        <p:spPr bwMode="auto">
          <a:xfrm>
            <a:off x="2209800" y="2542032"/>
            <a:ext cx="4495800" cy="395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MOD-6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4: Draw the excitation table.</a:t>
            </a:r>
            <a:endParaRPr lang="en-US" dirty="0"/>
          </a:p>
        </p:txBody>
      </p:sp>
      <p:pic>
        <p:nvPicPr>
          <p:cNvPr id="10242" name="Picture 2" descr="C:\Users\charul nigam\Downloads\IMG_20190404_112535_HDR.jpg"/>
          <p:cNvPicPr>
            <a:picLocks noChangeAspect="1" noChangeArrowheads="1"/>
          </p:cNvPicPr>
          <p:nvPr/>
        </p:nvPicPr>
        <p:blipFill>
          <a:blip r:embed="rId2" cstate="print"/>
          <a:srcRect l="26296" t="74444" r="26296" b="2222"/>
          <a:stretch>
            <a:fillRect/>
          </a:stretch>
        </p:blipFill>
        <p:spPr bwMode="auto">
          <a:xfrm>
            <a:off x="1752600" y="2550319"/>
            <a:ext cx="5867400" cy="38504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MOD-6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5: Draw the excitation maps.</a:t>
            </a:r>
            <a:endParaRPr lang="en-US" dirty="0"/>
          </a:p>
        </p:txBody>
      </p:sp>
      <p:pic>
        <p:nvPicPr>
          <p:cNvPr id="11266" name="Picture 2" descr="C:\Users\charul nigam\Downloads\IMG_20190404_112601_HDR.jpg"/>
          <p:cNvPicPr>
            <a:picLocks noChangeAspect="1" noChangeArrowheads="1"/>
          </p:cNvPicPr>
          <p:nvPr/>
        </p:nvPicPr>
        <p:blipFill>
          <a:blip r:embed="rId2" cstate="print"/>
          <a:srcRect l="14444" t="16667" r="17407" b="28889"/>
          <a:stretch>
            <a:fillRect/>
          </a:stretch>
        </p:blipFill>
        <p:spPr bwMode="auto">
          <a:xfrm>
            <a:off x="1676400" y="2256183"/>
            <a:ext cx="4876800" cy="42208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UP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 this counter, all the flip-flops are not under the control of a single clock.</a:t>
            </a:r>
          </a:p>
          <a:p>
            <a:pPr algn="just"/>
            <a:r>
              <a:rPr lang="en-US" dirty="0" smtClean="0"/>
              <a:t>Here the clock pulse is applied to the first flip-flop i.e. the LSB stage of the counter and the successive flip-flop is triggered by the output of the previous flip-flop.</a:t>
            </a:r>
          </a:p>
          <a:p>
            <a:pPr algn="just"/>
            <a:r>
              <a:rPr lang="en-US" dirty="0" smtClean="0"/>
              <a:t>Hence its speed of operation is limited.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MOD-6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6: Draw the circuit diagram.</a:t>
            </a:r>
            <a:endParaRPr lang="en-US" dirty="0"/>
          </a:p>
        </p:txBody>
      </p:sp>
      <p:pic>
        <p:nvPicPr>
          <p:cNvPr id="12290" name="Picture 2" descr="C:\Users\charul nigam\Downloads\IMG_20190404_112601_HDR.jpg"/>
          <p:cNvPicPr>
            <a:picLocks noChangeAspect="1" noChangeArrowheads="1"/>
          </p:cNvPicPr>
          <p:nvPr/>
        </p:nvPicPr>
        <p:blipFill>
          <a:blip r:embed="rId2" cstate="print"/>
          <a:srcRect l="17407" t="76667" r="18889" b="2222"/>
          <a:stretch>
            <a:fillRect/>
          </a:stretch>
        </p:blipFill>
        <p:spPr bwMode="auto">
          <a:xfrm>
            <a:off x="1295400" y="2971800"/>
            <a:ext cx="6689556" cy="2955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OF BCD or DECADE or MOD-10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1: Draw state diagram</a:t>
            </a:r>
            <a:endParaRPr lang="en-US" dirty="0"/>
          </a:p>
        </p:txBody>
      </p:sp>
      <p:pic>
        <p:nvPicPr>
          <p:cNvPr id="13314" name="Picture 2" descr="C:\Users\charul nigam\Downloads\IMG_20190404_115215_HDR.jpg"/>
          <p:cNvPicPr>
            <a:picLocks noChangeAspect="1" noChangeArrowheads="1"/>
          </p:cNvPicPr>
          <p:nvPr/>
        </p:nvPicPr>
        <p:blipFill>
          <a:blip r:embed="rId2" cstate="print"/>
          <a:srcRect l="26296" t="12222" r="26296" b="51111"/>
          <a:stretch>
            <a:fillRect/>
          </a:stretch>
        </p:blipFill>
        <p:spPr bwMode="auto">
          <a:xfrm>
            <a:off x="2057400" y="2514600"/>
            <a:ext cx="4343400" cy="4086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OF BCD or DECADE or MOD-10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2: Draw state table.</a:t>
            </a:r>
            <a:endParaRPr lang="en-US" dirty="0"/>
          </a:p>
        </p:txBody>
      </p:sp>
      <p:pic>
        <p:nvPicPr>
          <p:cNvPr id="14338" name="Picture 2" descr="C:\Users\charul nigam\Downloads\IMG_20190404_115215_HDR.jpg"/>
          <p:cNvPicPr>
            <a:picLocks noChangeAspect="1" noChangeArrowheads="1"/>
          </p:cNvPicPr>
          <p:nvPr/>
        </p:nvPicPr>
        <p:blipFill>
          <a:blip r:embed="rId2" cstate="print"/>
          <a:srcRect l="29259" t="58889" r="32222" b="14444"/>
          <a:stretch>
            <a:fillRect/>
          </a:stretch>
        </p:blipFill>
        <p:spPr bwMode="auto">
          <a:xfrm>
            <a:off x="2438400" y="2438400"/>
            <a:ext cx="4311650" cy="39799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OF BCD or DECADE or MOD-10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3: Draw the state assignment table.</a:t>
            </a:r>
            <a:endParaRPr lang="en-US" dirty="0"/>
          </a:p>
        </p:txBody>
      </p:sp>
      <p:pic>
        <p:nvPicPr>
          <p:cNvPr id="15362" name="Picture 2" descr="C:\Users\charul nigam\Downloads\IMG_20190404_115224_HDR.jpg"/>
          <p:cNvPicPr>
            <a:picLocks noChangeAspect="1" noChangeArrowheads="1"/>
          </p:cNvPicPr>
          <p:nvPr/>
        </p:nvPicPr>
        <p:blipFill>
          <a:blip r:embed="rId2" cstate="print"/>
          <a:srcRect l="42593" t="6667" r="18889" b="55555"/>
          <a:stretch>
            <a:fillRect/>
          </a:stretch>
        </p:blipFill>
        <p:spPr bwMode="auto">
          <a:xfrm>
            <a:off x="2438400" y="2133600"/>
            <a:ext cx="4191000" cy="44840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OF BCD or DECADE or MOD-10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4: Draw the excitation table.</a:t>
            </a:r>
            <a:endParaRPr lang="en-US" dirty="0"/>
          </a:p>
        </p:txBody>
      </p:sp>
      <p:pic>
        <p:nvPicPr>
          <p:cNvPr id="16386" name="Picture 2" descr="C:\Users\charul nigam\Downloads\IMG_20190404_115224_HDR.jpg"/>
          <p:cNvPicPr>
            <a:picLocks noChangeAspect="1" noChangeArrowheads="1"/>
          </p:cNvPicPr>
          <p:nvPr/>
        </p:nvPicPr>
        <p:blipFill>
          <a:blip r:embed="rId2" cstate="print"/>
          <a:srcRect l="35185" t="52222" r="11482" b="10000"/>
          <a:stretch>
            <a:fillRect/>
          </a:stretch>
        </p:blipFill>
        <p:spPr bwMode="auto">
          <a:xfrm>
            <a:off x="1981200" y="2286000"/>
            <a:ext cx="4953000" cy="431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OF BCD or DECADE or MOD-10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5: Draw the excitation maps.</a:t>
            </a:r>
            <a:endParaRPr lang="en-US" dirty="0"/>
          </a:p>
        </p:txBody>
      </p:sp>
      <p:pic>
        <p:nvPicPr>
          <p:cNvPr id="17410" name="Picture 2" descr="C:\Users\charul nigam\Downloads\IMG_20190404_115232_HDR.jpg"/>
          <p:cNvPicPr>
            <a:picLocks noChangeAspect="1" noChangeArrowheads="1"/>
          </p:cNvPicPr>
          <p:nvPr/>
        </p:nvPicPr>
        <p:blipFill>
          <a:blip r:embed="rId2" cstate="print"/>
          <a:srcRect l="5926" t="3333" r="9630" b="40000"/>
          <a:stretch>
            <a:fillRect/>
          </a:stretch>
        </p:blipFill>
        <p:spPr bwMode="auto">
          <a:xfrm>
            <a:off x="1600200" y="2153653"/>
            <a:ext cx="5715000" cy="4704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OF BCD or DECADE or MOD-10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5: Draw the excitation maps.</a:t>
            </a:r>
            <a:endParaRPr lang="en-US" dirty="0"/>
          </a:p>
        </p:txBody>
      </p:sp>
      <p:pic>
        <p:nvPicPr>
          <p:cNvPr id="18434" name="Picture 2" descr="C:\Users\charul nigam\Downloads\IMG_20190404_115232_HDR.jpg"/>
          <p:cNvPicPr>
            <a:picLocks noChangeAspect="1" noChangeArrowheads="1"/>
          </p:cNvPicPr>
          <p:nvPr/>
        </p:nvPicPr>
        <p:blipFill>
          <a:blip r:embed="rId2" cstate="print"/>
          <a:srcRect l="2593" t="60000" r="11481" b="11111"/>
          <a:stretch>
            <a:fillRect/>
          </a:stretch>
        </p:blipFill>
        <p:spPr bwMode="auto">
          <a:xfrm>
            <a:off x="1981200" y="2115207"/>
            <a:ext cx="5181600" cy="2304393"/>
          </a:xfrm>
          <a:prstGeom prst="rect">
            <a:avLst/>
          </a:prstGeom>
          <a:noFill/>
        </p:spPr>
      </p:pic>
      <p:pic>
        <p:nvPicPr>
          <p:cNvPr id="18435" name="Picture 3" descr="C:\Users\charul nigam\Downloads\IMG_20190404_115246_HDR.jpg"/>
          <p:cNvPicPr>
            <a:picLocks noChangeAspect="1" noChangeArrowheads="1"/>
          </p:cNvPicPr>
          <p:nvPr/>
        </p:nvPicPr>
        <p:blipFill>
          <a:blip r:embed="rId3" cstate="print"/>
          <a:srcRect l="8519" t="17778" r="2593" b="52222"/>
          <a:stretch>
            <a:fillRect/>
          </a:stretch>
        </p:blipFill>
        <p:spPr bwMode="auto">
          <a:xfrm>
            <a:off x="1981200" y="4495800"/>
            <a:ext cx="5181600" cy="220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OF BCD or DECADE or MOD-10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Step 6: Draw the circuit diagram.</a:t>
            </a:r>
          </a:p>
          <a:p>
            <a:endParaRPr lang="en-US" dirty="0"/>
          </a:p>
        </p:txBody>
      </p:sp>
      <p:pic>
        <p:nvPicPr>
          <p:cNvPr id="19458" name="Picture 2" descr="C:\Users\charul nigam\Downloads\IMG_20190404_115246_HDR.jpg"/>
          <p:cNvPicPr>
            <a:picLocks noChangeAspect="1" noChangeArrowheads="1"/>
          </p:cNvPicPr>
          <p:nvPr/>
        </p:nvPicPr>
        <p:blipFill>
          <a:blip r:embed="rId2" cstate="print"/>
          <a:srcRect l="12963" t="56667" r="4074" b="21111"/>
          <a:stretch>
            <a:fillRect/>
          </a:stretch>
        </p:blipFill>
        <p:spPr bwMode="auto">
          <a:xfrm>
            <a:off x="990600" y="2895600"/>
            <a:ext cx="6979920" cy="281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Memory is an indispensible part of computer and microprocessor based systems.</a:t>
            </a:r>
          </a:p>
          <a:p>
            <a:pPr algn="just"/>
            <a:r>
              <a:rPr lang="en-US" dirty="0" smtClean="0"/>
              <a:t>The data used in a program as well as the instructions for executing the program are stored in the memory.</a:t>
            </a:r>
          </a:p>
          <a:p>
            <a:pPr algn="just"/>
            <a:r>
              <a:rPr lang="en-US" dirty="0" smtClean="0"/>
              <a:t>Hence digital systems require memory facilities for temporary storage as well as permanent storage of data to perform the function.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MEMORY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A memory unit is a collection of storage cells with associated circuits needed to transfer information in and out of the device.</a:t>
            </a:r>
          </a:p>
          <a:p>
            <a:pPr algn="just"/>
            <a:r>
              <a:rPr lang="en-US" dirty="0" smtClean="0"/>
              <a:t>It stores data or binary information in groups of bits called words.</a:t>
            </a:r>
          </a:p>
          <a:p>
            <a:pPr algn="just"/>
            <a:r>
              <a:rPr lang="en-US" dirty="0" smtClean="0"/>
              <a:t>Each word consists of a sequence of 0s and 1s.</a:t>
            </a:r>
          </a:p>
          <a:p>
            <a:pPr algn="just"/>
            <a:r>
              <a:rPr lang="en-US" dirty="0" smtClean="0"/>
              <a:t>Each word stored in memory location is represented by an address.</a:t>
            </a:r>
          </a:p>
          <a:p>
            <a:pPr algn="just"/>
            <a:r>
              <a:rPr lang="en-US" dirty="0" smtClean="0"/>
              <a:t>The communication between a memory and its environment is achieved through data input/output lines, address selection lines and control lines that specify the direction of transfer.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UP COUNTER</a:t>
            </a:r>
            <a:endParaRPr lang="en-US" dirty="0"/>
          </a:p>
        </p:txBody>
      </p:sp>
      <p:pic>
        <p:nvPicPr>
          <p:cNvPr id="3" name="Picture 2" descr="C98D81B7"/>
          <p:cNvPicPr/>
          <p:nvPr/>
        </p:nvPicPr>
        <p:blipFill>
          <a:blip r:embed="rId2" cstate="print"/>
          <a:srcRect l="9344" t="70394" r="11967" b="5504"/>
          <a:stretch>
            <a:fillRect/>
          </a:stretch>
        </p:blipFill>
        <p:spPr bwMode="auto">
          <a:xfrm>
            <a:off x="609600" y="1752600"/>
            <a:ext cx="8077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MEMORY STRUCTURE</a:t>
            </a:r>
            <a:endParaRPr lang="en-US" dirty="0"/>
          </a:p>
        </p:txBody>
      </p:sp>
      <p:pic>
        <p:nvPicPr>
          <p:cNvPr id="3" name="Picture 2" descr="F0BF8B30"/>
          <p:cNvPicPr/>
          <p:nvPr/>
        </p:nvPicPr>
        <p:blipFill>
          <a:blip r:embed="rId2" cstate="print"/>
          <a:srcRect l="21148" t="17555" r="14590" b="71321"/>
          <a:stretch>
            <a:fillRect/>
          </a:stretch>
        </p:blipFill>
        <p:spPr bwMode="auto">
          <a:xfrm>
            <a:off x="1219200" y="2209800"/>
            <a:ext cx="6781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MEMORY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 smtClean="0"/>
              <a:t>It has n address lines to access 2</a:t>
            </a:r>
            <a:r>
              <a:rPr lang="en-US" baseline="30000" dirty="0" smtClean="0"/>
              <a:t>n </a:t>
            </a:r>
            <a:r>
              <a:rPr lang="en-US" dirty="0" smtClean="0"/>
              <a:t>locations in the memory.</a:t>
            </a:r>
          </a:p>
          <a:p>
            <a:pPr algn="just"/>
            <a:r>
              <a:rPr lang="en-US" dirty="0" smtClean="0"/>
              <a:t>It has m data input/output lines through which data is transferred in and out of memory.</a:t>
            </a:r>
          </a:p>
          <a:p>
            <a:pPr algn="just"/>
            <a:r>
              <a:rPr lang="en-US" dirty="0" smtClean="0"/>
              <a:t>It has two control inputs READ and WRITE.</a:t>
            </a:r>
          </a:p>
          <a:p>
            <a:pPr algn="just"/>
            <a:r>
              <a:rPr lang="en-US" dirty="0" smtClean="0"/>
              <a:t>WRITE input causes binary data on I/O line to be transferred into the memory whereas READ input causes the binary data in the memory location to be transferred out of memory.</a:t>
            </a:r>
          </a:p>
          <a:p>
            <a:pPr algn="just"/>
            <a:r>
              <a:rPr lang="en-US" dirty="0" smtClean="0"/>
              <a:t>The memory unit is specified by the total number of words in it and the number of bits in each word.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 (READ ONLY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It is a semiconductor memory device used to store the information permanently.</a:t>
            </a:r>
          </a:p>
          <a:p>
            <a:pPr algn="just"/>
            <a:r>
              <a:rPr lang="en-US" dirty="0" smtClean="0"/>
              <a:t>It performs only read operation and does not have write capability.</a:t>
            </a:r>
          </a:p>
          <a:p>
            <a:pPr algn="just"/>
            <a:r>
              <a:rPr lang="en-US" dirty="0" smtClean="0"/>
              <a:t>ROM is a combinational circuit and includes both the decoder and OR gate within a single IC package.</a:t>
            </a:r>
          </a:p>
          <a:p>
            <a:pPr algn="just"/>
            <a:r>
              <a:rPr lang="en-US" dirty="0" smtClean="0"/>
              <a:t>In order to minimize the number of address lines, decoders are used.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 ARCHIECTURE</a:t>
            </a:r>
            <a:endParaRPr lang="en-US" dirty="0"/>
          </a:p>
        </p:txBody>
      </p:sp>
      <p:pic>
        <p:nvPicPr>
          <p:cNvPr id="1026" name="Picture 2" descr="C:\Users\charul nigam\Downloads\IMG_20190408_120802_HDR.jpg"/>
          <p:cNvPicPr>
            <a:picLocks noChangeAspect="1" noChangeArrowheads="1"/>
          </p:cNvPicPr>
          <p:nvPr/>
        </p:nvPicPr>
        <p:blipFill>
          <a:blip r:embed="rId2" cstate="print"/>
          <a:srcRect l="4074" t="30000" r="11481" b="20000"/>
          <a:stretch>
            <a:fillRect/>
          </a:stretch>
        </p:blipFill>
        <p:spPr bwMode="auto">
          <a:xfrm>
            <a:off x="914400" y="1319463"/>
            <a:ext cx="7391400" cy="52938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It consists of n address lines and m output lines.</a:t>
            </a:r>
          </a:p>
          <a:p>
            <a:pPr algn="just"/>
            <a:r>
              <a:rPr lang="en-US" dirty="0" smtClean="0"/>
              <a:t>Each bit combination of the address variables is called an address.</a:t>
            </a:r>
          </a:p>
          <a:p>
            <a:pPr algn="just"/>
            <a:r>
              <a:rPr lang="en-US" dirty="0" smtClean="0"/>
              <a:t>Each bit combination that comes out of the output lines is called a data word.</a:t>
            </a:r>
          </a:p>
          <a:p>
            <a:pPr algn="just"/>
            <a:r>
              <a:rPr lang="en-US" dirty="0" smtClean="0"/>
              <a:t>The word available on the output lines at any instant depends on the address value applied to the input lines.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32 X 4 ROM USING OR 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It consists of 32 words of 4 bits each.</a:t>
            </a:r>
          </a:p>
          <a:p>
            <a:pPr algn="just"/>
            <a:r>
              <a:rPr lang="en-US" dirty="0" smtClean="0"/>
              <a:t>This means that there are 4 output lines and there are 32 distinct words stored in the unit.</a:t>
            </a:r>
          </a:p>
          <a:p>
            <a:pPr algn="just"/>
            <a:r>
              <a:rPr lang="en-US" dirty="0" smtClean="0"/>
              <a:t>There are 5 address lines in a 32X4 ROM.</a:t>
            </a:r>
          </a:p>
          <a:p>
            <a:pPr algn="just"/>
            <a:r>
              <a:rPr lang="en-US" dirty="0" smtClean="0"/>
              <a:t>Internally the ROM is a combinational circuit with AND gates connected as decoders, and the number of OR gates is equal to the number of output lines.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32 X 4 ROM USING OR GATES</a:t>
            </a:r>
            <a:endParaRPr lang="en-US" dirty="0"/>
          </a:p>
        </p:txBody>
      </p:sp>
      <p:pic>
        <p:nvPicPr>
          <p:cNvPr id="3" name="Picture 2" descr="35085742"/>
          <p:cNvPicPr/>
          <p:nvPr/>
        </p:nvPicPr>
        <p:blipFill>
          <a:blip r:embed="rId2" cstate="print"/>
          <a:srcRect l="5410" t="16628" r="5410" b="52781"/>
          <a:stretch>
            <a:fillRect/>
          </a:stretch>
        </p:blipFill>
        <p:spPr bwMode="auto">
          <a:xfrm>
            <a:off x="990600" y="1600200"/>
            <a:ext cx="7391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MATRIX 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ROM can also be formed by a matrix of diodes.</a:t>
            </a:r>
          </a:p>
          <a:p>
            <a:r>
              <a:rPr lang="en-US" dirty="0" smtClean="0"/>
              <a:t>Here the diodes are used to form the OR gates.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MATRIX ROM</a:t>
            </a:r>
            <a:endParaRPr lang="en-US" dirty="0"/>
          </a:p>
        </p:txBody>
      </p:sp>
      <p:pic>
        <p:nvPicPr>
          <p:cNvPr id="2050" name="Picture 2" descr="C:\Users\charul nigam\Downloads\IMG_20190408_122048_HDR.jpg"/>
          <p:cNvPicPr>
            <a:picLocks noChangeAspect="1" noChangeArrowheads="1"/>
          </p:cNvPicPr>
          <p:nvPr/>
        </p:nvPicPr>
        <p:blipFill>
          <a:blip r:embed="rId2" cstate="print"/>
          <a:srcRect l="14444" t="46667" r="11482" b="10000"/>
          <a:stretch>
            <a:fillRect/>
          </a:stretch>
        </p:blipFill>
        <p:spPr bwMode="auto">
          <a:xfrm>
            <a:off x="990600" y="1438656"/>
            <a:ext cx="7162800" cy="51709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ROM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304800" y="1524000"/>
          <a:ext cx="853440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UP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 smtClean="0"/>
              <a:t>A binary ripple counter is constructed using J-K flip-flops.</a:t>
            </a:r>
          </a:p>
          <a:p>
            <a:pPr algn="just"/>
            <a:r>
              <a:rPr lang="en-US" dirty="0" smtClean="0"/>
              <a:t>The system clock drives flip-flop A.</a:t>
            </a:r>
          </a:p>
          <a:p>
            <a:pPr algn="just"/>
            <a:r>
              <a:rPr lang="en-US" dirty="0" smtClean="0"/>
              <a:t>The output of A drives flip-flop B, the output of B drives flip-flop C and the output of C drives flip-flop D.</a:t>
            </a:r>
          </a:p>
          <a:p>
            <a:pPr algn="just"/>
            <a:r>
              <a:rPr lang="en-US" dirty="0" smtClean="0"/>
              <a:t>The overall propagation delay time of the counter is the sum of the individual delays of the flip-flops.</a:t>
            </a:r>
          </a:p>
          <a:p>
            <a:pPr algn="just"/>
            <a:r>
              <a:rPr lang="en-US" dirty="0" smtClean="0"/>
              <a:t>All the J and K inputs are connected to 1, which means that each flip-flop toggles on the negative edge of its clock input.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Semiconductor ROMs are manufactured with bipolar technology or with MOS technology.</a:t>
            </a:r>
          </a:p>
          <a:p>
            <a:pPr algn="just"/>
            <a:r>
              <a:rPr lang="en-US" dirty="0" smtClean="0"/>
              <a:t>ROMs can be classified into several types which differ as to how information is written or programmed into the memory storage locations.</a:t>
            </a:r>
          </a:p>
          <a:p>
            <a:pPr algn="just"/>
            <a:r>
              <a:rPr lang="en-US" dirty="0" smtClean="0"/>
              <a:t>Bipolar ROMs use bipolar transistor within an integrated circuit much in the same way as the diode matrix.</a:t>
            </a:r>
          </a:p>
          <a:p>
            <a:pPr algn="just"/>
            <a:r>
              <a:rPr lang="en-US" dirty="0" smtClean="0"/>
              <a:t>The bipolar ROMs can be programmed.</a:t>
            </a:r>
          </a:p>
          <a:p>
            <a:pPr algn="just"/>
            <a:r>
              <a:rPr lang="en-US" dirty="0" smtClean="0"/>
              <a:t>MOS ROM is constructed using MOSFETs.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Mask ROM is permanently programmed during the manufacturing process.</a:t>
            </a:r>
          </a:p>
          <a:p>
            <a:pPr algn="just"/>
            <a:r>
              <a:rPr lang="en-US" dirty="0" smtClean="0"/>
              <a:t>It is actually programmed by the manufacturer according to the customer’s applications.</a:t>
            </a:r>
          </a:p>
          <a:p>
            <a:pPr algn="just"/>
            <a:r>
              <a:rPr lang="en-US" dirty="0" smtClean="0"/>
              <a:t>Once the memory is programmed, it cannot be changed.</a:t>
            </a:r>
          </a:p>
          <a:p>
            <a:pPr algn="just"/>
            <a:r>
              <a:rPr lang="en-US" dirty="0" smtClean="0"/>
              <a:t>The major disadvantage of this type of ROM is that it cannot be reprogrammed in the event of a design change requiring a modification of the stored program.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 (PROGRAMMABLE ROM)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 PROM can be programmed electrically by the user but cannot be reprogrammed.</a:t>
            </a:r>
          </a:p>
          <a:p>
            <a:pPr algn="just"/>
            <a:r>
              <a:rPr lang="en-US" dirty="0" smtClean="0"/>
              <a:t>In a PROM chip, the manufacturer includes a connection at every intersection of the grid of address and data lines.</a:t>
            </a:r>
          </a:p>
          <a:p>
            <a:pPr algn="just"/>
            <a:r>
              <a:rPr lang="en-US" dirty="0" smtClean="0"/>
              <a:t>PROMs are widely used in the control of electrical equipment such as washing machines and electric ovens.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EPROM (ERASABLE PROGRAMMABLE ROM)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 PROM device that can be erased and reprogrammed is called Erasable PROM (EPROM).</a:t>
            </a:r>
          </a:p>
          <a:p>
            <a:pPr algn="just"/>
            <a:r>
              <a:rPr lang="en-US" dirty="0" smtClean="0"/>
              <a:t>It uses an array of n-channel enhancement type MOSFET’s with an insulated gate structure.</a:t>
            </a:r>
          </a:p>
          <a:p>
            <a:pPr algn="just"/>
            <a:r>
              <a:rPr lang="en-US" dirty="0" smtClean="0"/>
              <a:t>The main disadvantage of EPROM is that the entire memory should be erased before reprogramming.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 (RANDOM ACCESS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It is a volatile chip memory in which both read and write operations can be performed.</a:t>
            </a:r>
          </a:p>
          <a:p>
            <a:pPr algn="just"/>
            <a:r>
              <a:rPr lang="en-US" dirty="0" smtClean="0"/>
              <a:t>Any random location can be accessed for information transfer to or from the memory.</a:t>
            </a:r>
          </a:p>
          <a:p>
            <a:pPr algn="just"/>
            <a:r>
              <a:rPr lang="en-US" dirty="0" smtClean="0"/>
              <a:t>It is also called Read-Write Memory (RWM).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 (RANDOM ACCESS MEMORY)</a:t>
            </a:r>
            <a:endParaRPr lang="en-US" dirty="0"/>
          </a:p>
        </p:txBody>
      </p:sp>
      <p:pic>
        <p:nvPicPr>
          <p:cNvPr id="1026" name="Picture 2" descr="C:\Users\charul nigam\Downloads\IMG_20190409_140414_HDR.jpg"/>
          <p:cNvPicPr>
            <a:picLocks noChangeAspect="1" noChangeArrowheads="1"/>
          </p:cNvPicPr>
          <p:nvPr/>
        </p:nvPicPr>
        <p:blipFill>
          <a:blip r:embed="rId2" cstate="print"/>
          <a:srcRect l="17408" t="14444" r="11481" b="25556"/>
          <a:stretch>
            <a:fillRect/>
          </a:stretch>
        </p:blipFill>
        <p:spPr bwMode="auto">
          <a:xfrm>
            <a:off x="1600200" y="1524000"/>
            <a:ext cx="5943600" cy="4972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 (RANDOM ACCESS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It has n address lines to access 2n memory locations and m data lines to read/write data from/to memory.</a:t>
            </a:r>
          </a:p>
          <a:p>
            <a:pPr algn="just"/>
            <a:r>
              <a:rPr lang="en-US" dirty="0" smtClean="0"/>
              <a:t>The n-bit address is placed in Memory Address Register (MAR) to select 2n memory locations.</a:t>
            </a:r>
          </a:p>
          <a:p>
            <a:pPr algn="just"/>
            <a:r>
              <a:rPr lang="en-US" dirty="0" smtClean="0"/>
              <a:t>Read and Write control signals that are used to enable memory for read and write operations.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RAM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09600" y="1676400"/>
          <a:ext cx="8229600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 static RAM contains an array of flip-flops, one for each stored bit.</a:t>
            </a:r>
          </a:p>
          <a:p>
            <a:pPr algn="just"/>
            <a:r>
              <a:rPr lang="en-US" dirty="0" smtClean="0"/>
              <a:t>Data written into a flip-flop remains stored as long as DC power is maintained.</a:t>
            </a:r>
          </a:p>
          <a:p>
            <a:pPr algn="just"/>
            <a:r>
              <a:rPr lang="en-US" dirty="0" smtClean="0"/>
              <a:t>The memory capacity of a static RAM varies from 64 bits to 1 Mega bit.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It is the lowest cost, highest density RAM available.</a:t>
            </a:r>
          </a:p>
          <a:p>
            <a:pPr algn="just"/>
            <a:r>
              <a:rPr lang="en-US" dirty="0" smtClean="0"/>
              <a:t>Nowadays, computers use DRAM for main memory storage with the memory sizes ranging from 16 to 256 mega bytes.</a:t>
            </a:r>
          </a:p>
          <a:p>
            <a:pPr algn="just"/>
            <a:r>
              <a:rPr lang="en-US" dirty="0" smtClean="0"/>
              <a:t>DRAM stores its binary information in the form of electric charges on capacitors.</a:t>
            </a:r>
          </a:p>
          <a:p>
            <a:pPr algn="just"/>
            <a:r>
              <a:rPr lang="en-US" dirty="0" smtClean="0"/>
              <a:t>These memory devices makes use of an integrated MOS capacitor as basic memory cell instead of a flip-flop.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pic>
        <p:nvPicPr>
          <p:cNvPr id="3" name="Picture 2" descr="835C7DCD"/>
          <p:cNvPicPr/>
          <p:nvPr/>
        </p:nvPicPr>
        <p:blipFill>
          <a:blip r:embed="rId2" cstate="print"/>
          <a:srcRect l="14838" t="41657" r="60219" b="10139"/>
          <a:stretch>
            <a:fillRect/>
          </a:stretch>
        </p:blipFill>
        <p:spPr bwMode="auto">
          <a:xfrm>
            <a:off x="2514600" y="1219200"/>
            <a:ext cx="3810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 BETWEEN STATIC AND DYNAMIC RAM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447799"/>
          <a:ext cx="8534400" cy="5181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474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DRAM</a:t>
                      </a:r>
                      <a:endParaRPr lang="en-US" dirty="0"/>
                    </a:p>
                  </a:txBody>
                  <a:tcPr/>
                </a:tc>
              </a:tr>
              <a:tr h="474601">
                <a:tc>
                  <a:txBody>
                    <a:bodyPr/>
                    <a:lstStyle/>
                    <a:p>
                      <a:r>
                        <a:rPr lang="en-US" dirty="0" smtClean="0"/>
                        <a:t>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Slower</a:t>
                      </a:r>
                      <a:endParaRPr lang="en-US" dirty="0"/>
                    </a:p>
                  </a:txBody>
                  <a:tcPr/>
                </a:tc>
              </a:tr>
              <a:tr h="474601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</a:t>
                      </a:r>
                      <a:endParaRPr lang="en-US" dirty="0"/>
                    </a:p>
                  </a:txBody>
                  <a:tcPr/>
                </a:tc>
              </a:tr>
              <a:tr h="474601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Expensive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Cheap</a:t>
                      </a:r>
                      <a:endParaRPr lang="en-US" dirty="0"/>
                    </a:p>
                  </a:txBody>
                  <a:tcPr/>
                </a:tc>
              </a:tr>
              <a:tr h="474601">
                <a:tc>
                  <a:txBody>
                    <a:bodyPr/>
                    <a:lstStyle/>
                    <a:p>
                      <a:r>
                        <a:rPr lang="en-US" dirty="0" smtClean="0"/>
                        <a:t>Used 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Cache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 Memory</a:t>
                      </a:r>
                      <a:endParaRPr lang="en-US" dirty="0"/>
                    </a:p>
                  </a:txBody>
                  <a:tcPr/>
                </a:tc>
              </a:tr>
              <a:tr h="1170248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 and uses transistors and latches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 and</a:t>
                      </a:r>
                      <a:r>
                        <a:rPr lang="en-US" baseline="0" dirty="0" smtClean="0"/>
                        <a:t> uses capacitors and few transistors</a:t>
                      </a:r>
                      <a:endParaRPr lang="en-US" dirty="0"/>
                    </a:p>
                  </a:txBody>
                  <a:tcPr/>
                </a:tc>
              </a:tr>
              <a:tr h="819173"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819173">
                <a:tc>
                  <a:txBody>
                    <a:bodyPr/>
                    <a:lstStyle/>
                    <a:p>
                      <a:r>
                        <a:rPr lang="en-US" dirty="0" smtClean="0"/>
                        <a:t>Single Block of</a:t>
                      </a:r>
                      <a:r>
                        <a:rPr lang="en-US" baseline="0" dirty="0" smtClean="0"/>
                        <a:t> Memory Requires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Transistors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Transistor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PROGRAMMABLE LOGIC ARRAY (PLA)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86800" cy="51054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It is a type of fixed architecture logic devices with programmable AND gates followed by programmable OR gates.</a:t>
            </a:r>
          </a:p>
          <a:p>
            <a:pPr algn="just"/>
            <a:r>
              <a:rPr lang="en-US" dirty="0" smtClean="0"/>
              <a:t>It is used to implement a complex combinational circuit.</a:t>
            </a:r>
          </a:p>
          <a:p>
            <a:pPr algn="just"/>
            <a:r>
              <a:rPr lang="en-US" dirty="0" smtClean="0"/>
              <a:t>In VLSI design, PLAs are used because the area required by the regular AND </a:t>
            </a:r>
            <a:r>
              <a:rPr lang="en-US" dirty="0" err="1" smtClean="0"/>
              <a:t>and</a:t>
            </a:r>
            <a:r>
              <a:rPr lang="en-US" dirty="0" smtClean="0"/>
              <a:t> OR arrays is less than the area required by the randomly interconnected gates.</a:t>
            </a:r>
          </a:p>
          <a:p>
            <a:pPr algn="just"/>
            <a:r>
              <a:rPr lang="en-US" dirty="0" smtClean="0"/>
              <a:t>Several PLAs include storage elements such as flip-flops on the silicon chip, so that they can be used for sequential applications.</a:t>
            </a:r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PROGRAMMABLE LOGIC ARRAY (PLA)</a:t>
            </a:r>
            <a:endParaRPr lang="en-US" dirty="0"/>
          </a:p>
        </p:txBody>
      </p:sp>
      <p:pic>
        <p:nvPicPr>
          <p:cNvPr id="1026" name="Picture 2" descr="C:\Users\charul nigam\Downloads\IMG_1553.jpg"/>
          <p:cNvPicPr>
            <a:picLocks noChangeAspect="1" noChangeArrowheads="1"/>
          </p:cNvPicPr>
          <p:nvPr/>
        </p:nvPicPr>
        <p:blipFill>
          <a:blip r:embed="rId2" cstate="print"/>
          <a:srcRect l="17407" t="26667" r="12963" b="36667"/>
          <a:stretch>
            <a:fillRect/>
          </a:stretch>
        </p:blipFill>
        <p:spPr bwMode="auto">
          <a:xfrm>
            <a:off x="1600199" y="1752600"/>
            <a:ext cx="6160655" cy="43255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PROGRAMMABLE ARRAY LOGIC (PAL)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86800" cy="51054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It is also a type of fixed architecture logic devices with programmable AND gates followed by programmable OR gates.</a:t>
            </a:r>
          </a:p>
          <a:p>
            <a:pPr algn="just"/>
            <a:r>
              <a:rPr lang="en-US" dirty="0" smtClean="0"/>
              <a:t>Because only the AND gates are programmable, it is easier to program but it is not as flexible as PLA.</a:t>
            </a:r>
          </a:p>
          <a:p>
            <a:pPr algn="just"/>
            <a:r>
              <a:rPr lang="en-US" dirty="0" smtClean="0"/>
              <a:t>In PAL, the inputs to the AND gates are programmable, while the inputs of the Or gate are hard-wired.</a:t>
            </a:r>
          </a:p>
          <a:p>
            <a:pPr algn="just"/>
            <a:r>
              <a:rPr lang="en-US" dirty="0" smtClean="0"/>
              <a:t>This means that every AND gate can generate desired product of input variables while OR gates are used to select the AND gate outputs.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PROGRAMMABLE ARRAY LOGIC (PAL)</a:t>
            </a:r>
            <a:endParaRPr lang="en-US" dirty="0"/>
          </a:p>
        </p:txBody>
      </p:sp>
      <p:pic>
        <p:nvPicPr>
          <p:cNvPr id="2050" name="Picture 2" descr="C:\Users\charul nigam\Downloads\IMG_1552.jpg"/>
          <p:cNvPicPr>
            <a:picLocks noChangeAspect="1" noChangeArrowheads="1"/>
          </p:cNvPicPr>
          <p:nvPr/>
        </p:nvPicPr>
        <p:blipFill>
          <a:blip r:embed="rId2" cstate="print"/>
          <a:srcRect l="12963" t="15556" r="18889" b="13333"/>
          <a:stretch>
            <a:fillRect/>
          </a:stretch>
        </p:blipFill>
        <p:spPr bwMode="auto">
          <a:xfrm>
            <a:off x="1905000" y="1298713"/>
            <a:ext cx="4419600" cy="5406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UP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Consider initially all flip-flops to be in the logical 0 state.</a:t>
            </a:r>
          </a:p>
          <a:p>
            <a:pPr algn="just"/>
            <a:r>
              <a:rPr lang="en-US" dirty="0" smtClean="0"/>
              <a:t>A negative transition in the clock input which drives flip-flop A causes Q</a:t>
            </a:r>
            <a:r>
              <a:rPr lang="en-US" baseline="-25000" dirty="0" smtClean="0"/>
              <a:t>A</a:t>
            </a:r>
            <a:r>
              <a:rPr lang="en-US" dirty="0" smtClean="0"/>
              <a:t> to change from logical 0 to logical 1.</a:t>
            </a:r>
          </a:p>
          <a:p>
            <a:pPr algn="just"/>
            <a:r>
              <a:rPr lang="en-US" dirty="0" smtClean="0"/>
              <a:t>Flip-flop B does not change its state since it also requires negative transition at its clock input.</a:t>
            </a:r>
          </a:p>
          <a:p>
            <a:pPr algn="just"/>
            <a:r>
              <a:rPr lang="en-US" dirty="0" smtClean="0"/>
              <a:t>With the arrival of second clock pulse to flip-flop A Q</a:t>
            </a:r>
            <a:r>
              <a:rPr lang="en-US" baseline="-25000" dirty="0" smtClean="0"/>
              <a:t>A</a:t>
            </a:r>
            <a:r>
              <a:rPr lang="en-US" dirty="0" smtClean="0"/>
              <a:t> goes from 1 to 0. </a:t>
            </a:r>
          </a:p>
          <a:p>
            <a:pPr algn="just"/>
            <a:r>
              <a:rPr lang="en-US" dirty="0" smtClean="0"/>
              <a:t>This change of state creates the negative going edge  needed to trigger flip-flop B and thus Q</a:t>
            </a:r>
            <a:r>
              <a:rPr lang="en-US" baseline="-25000" dirty="0" smtClean="0"/>
              <a:t>B</a:t>
            </a:r>
            <a:r>
              <a:rPr lang="en-US" dirty="0" smtClean="0"/>
              <a:t> goes from 0 to 1. 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1885</TotalTime>
  <Words>3144</Words>
  <Application>Microsoft Office PowerPoint</Application>
  <PresentationFormat>On-screen Show (4:3)</PresentationFormat>
  <Paragraphs>290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Equity</vt:lpstr>
      <vt:lpstr>DIGITAL ELECTRONICS</vt:lpstr>
      <vt:lpstr>COUNTERS</vt:lpstr>
      <vt:lpstr>TYPES OF COUNTERS</vt:lpstr>
      <vt:lpstr>TYPES OF COUNTERS</vt:lpstr>
      <vt:lpstr>ASYNCHRONOUS UP COUNTER</vt:lpstr>
      <vt:lpstr>ASYNCHRONOUS UP COUNTER</vt:lpstr>
      <vt:lpstr>ASYNCHRONOUS UP COUNTER</vt:lpstr>
      <vt:lpstr>TRUTH TABLE</vt:lpstr>
      <vt:lpstr>ASYNCHRONOUS UP COUNTER</vt:lpstr>
      <vt:lpstr>ASYNCHRONOUS DOWN COUNTER</vt:lpstr>
      <vt:lpstr>TRUTH TABLE</vt:lpstr>
      <vt:lpstr>ASYNCHRONOUS DOWN COUNTER</vt:lpstr>
      <vt:lpstr>ASYNCHRONOUS DOWN COUNTER</vt:lpstr>
      <vt:lpstr>RIPPLE COUNTERS WITH MODULUS &lt; 2n </vt:lpstr>
      <vt:lpstr>MOD-6 RIPPLE COUNTER</vt:lpstr>
      <vt:lpstr>MOD-6 RIPPLE COUNTER</vt:lpstr>
      <vt:lpstr>MOD-6 RIPPLE COUNTER</vt:lpstr>
      <vt:lpstr>MOD-6 RIPPLE COUNTER</vt:lpstr>
      <vt:lpstr>UP-DOWN ASYNCHRONOUS COUNTER</vt:lpstr>
      <vt:lpstr>UP-DOWN ASYNCHRONOUS COUNTER</vt:lpstr>
      <vt:lpstr>TRUTH TABLE</vt:lpstr>
      <vt:lpstr>UP-DOWN ASYNCHRONOUS COUNTER</vt:lpstr>
      <vt:lpstr>UP-DOWN ASYNCHRONOUS COUNTER</vt:lpstr>
      <vt:lpstr>SYNCHRONOUS  UP COUNTERS</vt:lpstr>
      <vt:lpstr>SYNCHRONOUS  UP COUNTERS</vt:lpstr>
      <vt:lpstr>SYNCHRONOUS  UP COUNTERS</vt:lpstr>
      <vt:lpstr>SYNCHRONOUS  UP COUNTERS</vt:lpstr>
      <vt:lpstr>SYNCHRONOUS DOWN COUNTER</vt:lpstr>
      <vt:lpstr>SYNCHRONOUS UP/DOWN COUNTER</vt:lpstr>
      <vt:lpstr>SYNCHRONOUS UP/DOWN COUNTER</vt:lpstr>
      <vt:lpstr>RING COUNTER</vt:lpstr>
      <vt:lpstr>RING COUNTER</vt:lpstr>
      <vt:lpstr>RING COUNTER</vt:lpstr>
      <vt:lpstr>TRUTH TABLE</vt:lpstr>
      <vt:lpstr>TWISTED RING COUNTER</vt:lpstr>
      <vt:lpstr>TWISTED RING COUNTER</vt:lpstr>
      <vt:lpstr>TWISTED RING COUNTER</vt:lpstr>
      <vt:lpstr>TRUTH TABLE</vt:lpstr>
      <vt:lpstr>DESIGN OF MOD-3 COUNTER</vt:lpstr>
      <vt:lpstr>DESIGN OF MOD-3 COUNTER</vt:lpstr>
      <vt:lpstr>DESIGN OF MOD-3 COUNTER</vt:lpstr>
      <vt:lpstr>DESIGN OF MOD-3 COUNTER</vt:lpstr>
      <vt:lpstr>DESIGN OF MOD-3 COUNTER</vt:lpstr>
      <vt:lpstr>DESIGN OF MOD-3 COUNTER</vt:lpstr>
      <vt:lpstr>DESIGN OF MOD-6 COUNTER</vt:lpstr>
      <vt:lpstr>DESIGN OF MOD-6 COUNTER</vt:lpstr>
      <vt:lpstr>DESIGN OF MOD-6 COUNTER</vt:lpstr>
      <vt:lpstr>DESIGN OF MOD-6 COUNTER</vt:lpstr>
      <vt:lpstr>DESIGN OF MOD-6 COUNTER</vt:lpstr>
      <vt:lpstr>DESIGN OF MOD-6 COUNTER</vt:lpstr>
      <vt:lpstr>DESIGN OF BCD or DECADE or MOD-10 COUNTER</vt:lpstr>
      <vt:lpstr>DESIGN OF BCD or DECADE or MOD-10 COUNTER</vt:lpstr>
      <vt:lpstr>DESIGN OF BCD or DECADE or MOD-10 COUNTER</vt:lpstr>
      <vt:lpstr>DESIGN OF BCD or DECADE or MOD-10 COUNTER</vt:lpstr>
      <vt:lpstr>DESIGN OF BCD or DECADE or MOD-10 COUNTER</vt:lpstr>
      <vt:lpstr>DESIGN OF BCD or DECADE or MOD-10 COUNTER</vt:lpstr>
      <vt:lpstr>DESIGN OF BCD or DECADE or MOD-10 COUNTER</vt:lpstr>
      <vt:lpstr>MEMORY DEVICES</vt:lpstr>
      <vt:lpstr>BASIC MEMORY STRUCTURE</vt:lpstr>
      <vt:lpstr>BASIC MEMORY STRUCTURE</vt:lpstr>
      <vt:lpstr>BASIC MEMORY STRUCTURE</vt:lpstr>
      <vt:lpstr>ROM (READ ONLY MEMORY)</vt:lpstr>
      <vt:lpstr>ROM ARCHIECTURE</vt:lpstr>
      <vt:lpstr>ROM ARCHITECTURE</vt:lpstr>
      <vt:lpstr>32 X 4 ROM USING OR GATES</vt:lpstr>
      <vt:lpstr>32 X 4 ROM USING OR GATES</vt:lpstr>
      <vt:lpstr>DIODE MATRIX ROM</vt:lpstr>
      <vt:lpstr>DIODE MATRIX ROM</vt:lpstr>
      <vt:lpstr>TYPES OF ROM</vt:lpstr>
      <vt:lpstr>TYPES OF ROM</vt:lpstr>
      <vt:lpstr>MASK ROM</vt:lpstr>
      <vt:lpstr>PROM (PROGRAMMABLE ROM)</vt:lpstr>
      <vt:lpstr>EPROM (ERASABLE PROGRAMMABLE ROM)</vt:lpstr>
      <vt:lpstr>RAM (RANDOM ACCESS MEMORY)</vt:lpstr>
      <vt:lpstr>RAM (RANDOM ACCESS MEMORY)</vt:lpstr>
      <vt:lpstr>RAM (RANDOM ACCESS MEMORY)</vt:lpstr>
      <vt:lpstr>TYPES OF RAM</vt:lpstr>
      <vt:lpstr>STATIC RAM</vt:lpstr>
      <vt:lpstr>DYNAMIC RAM</vt:lpstr>
      <vt:lpstr>DIFFERENCE BETWEEN STATIC AND DYNAMIC RAM</vt:lpstr>
      <vt:lpstr>PROGRAMMABLE LOGIC ARRAY (PLA)</vt:lpstr>
      <vt:lpstr>PROGRAMMABLE LOGIC ARRAY (PLA)</vt:lpstr>
      <vt:lpstr>PROGRAMMABLE ARRAY LOGIC (PAL)</vt:lpstr>
      <vt:lpstr>PROGRAMMABLE ARRAY LOGIC (PAL)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</dc:title>
  <dc:creator>charul nigam</dc:creator>
  <cp:lastModifiedBy>Ultimate</cp:lastModifiedBy>
  <cp:revision>142</cp:revision>
  <dcterms:created xsi:type="dcterms:W3CDTF">2019-03-26T07:05:35Z</dcterms:created>
  <dcterms:modified xsi:type="dcterms:W3CDTF">2021-07-21T06:11:13Z</dcterms:modified>
</cp:coreProperties>
</file>